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5" r:id="rId3"/>
    <p:sldId id="1226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68" d="100"/>
          <a:sy n="68" d="100"/>
        </p:scale>
        <p:origin x="72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379181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7034" y="1143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3156490605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86967</TotalTime>
  <Words>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2013-04-15T12:52:13Z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