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5" r:id="rId3"/>
    <p:sldId id="1226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335" autoAdjust="0"/>
    <p:restoredTop sz="94550" autoAdjust="0"/>
  </p:normalViewPr>
  <p:slideViewPr>
    <p:cSldViewPr>
      <p:cViewPr varScale="1">
        <p:scale>
          <a:sx n="83" d="100"/>
          <a:sy n="83" d="100"/>
        </p:scale>
        <p:origin x="5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3870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now His Majesty</a:t>
            </a:r>
          </a:p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</a:t>
            </a: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His throne</a:t>
            </a:r>
          </a:p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splendor of His Majesty</a:t>
            </a:r>
          </a:p>
        </p:txBody>
      </p:sp>
    </p:spTree>
    <p:extLst>
      <p:ext uri="{BB962C8B-B14F-4D97-AF65-F5344CB8AC3E}">
        <p14:creationId xmlns:p14="http://schemas.microsoft.com/office/powerpoint/2010/main" val="3791819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5276" y="1714500"/>
            <a:ext cx="91440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and Power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 on the throne</a:t>
            </a:r>
          </a:p>
        </p:txBody>
      </p:sp>
    </p:spTree>
    <p:extLst>
      <p:ext uri="{BB962C8B-B14F-4D97-AF65-F5344CB8AC3E}">
        <p14:creationId xmlns:p14="http://schemas.microsoft.com/office/powerpoint/2010/main" val="3156490605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86967</TotalTime>
  <Words>8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536</cp:revision>
  <dcterms:created xsi:type="dcterms:W3CDTF">2000-04-04T23:34:29Z</dcterms:created>
  <dcterms:modified xsi:type="dcterms:W3CDTF">2013-04-15T13:10:20Z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