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5"/>
  </p:notesMasterIdLst>
  <p:sldIdLst>
    <p:sldId id="1223" r:id="rId2"/>
    <p:sldId id="1277" r:id="rId3"/>
    <p:sldId id="1276" r:id="rId4"/>
    <p:sldId id="1275" r:id="rId5"/>
    <p:sldId id="1274" r:id="rId6"/>
    <p:sldId id="1273" r:id="rId7"/>
    <p:sldId id="1272" r:id="rId8"/>
    <p:sldId id="1228" r:id="rId9"/>
    <p:sldId id="1271" r:id="rId10"/>
    <p:sldId id="1270" r:id="rId11"/>
    <p:sldId id="1269" r:id="rId12"/>
    <p:sldId id="1268" r:id="rId13"/>
    <p:sldId id="1267" r:id="rId14"/>
    <p:sldId id="1266" r:id="rId15"/>
    <p:sldId id="1229" r:id="rId16"/>
    <p:sldId id="1265" r:id="rId17"/>
    <p:sldId id="1264" r:id="rId18"/>
    <p:sldId id="1263" r:id="rId19"/>
    <p:sldId id="1262" r:id="rId20"/>
    <p:sldId id="1261" r:id="rId21"/>
    <p:sldId id="1260" r:id="rId22"/>
    <p:sldId id="1227" r:id="rId23"/>
    <p:sldId id="1259" r:id="rId24"/>
    <p:sldId id="1258" r:id="rId25"/>
    <p:sldId id="1257" r:id="rId26"/>
    <p:sldId id="1256" r:id="rId27"/>
    <p:sldId id="1255" r:id="rId28"/>
    <p:sldId id="1254" r:id="rId29"/>
    <p:sldId id="1230" r:id="rId30"/>
    <p:sldId id="1253" r:id="rId31"/>
    <p:sldId id="1252" r:id="rId32"/>
    <p:sldId id="1251" r:id="rId33"/>
    <p:sldId id="1250" r:id="rId34"/>
    <p:sldId id="1249" r:id="rId35"/>
    <p:sldId id="1247" r:id="rId36"/>
    <p:sldId id="1231" r:id="rId37"/>
    <p:sldId id="1246" r:id="rId38"/>
    <p:sldId id="1245" r:id="rId39"/>
    <p:sldId id="1244" r:id="rId40"/>
    <p:sldId id="1243" r:id="rId41"/>
    <p:sldId id="1242" r:id="rId42"/>
    <p:sldId id="1248" r:id="rId43"/>
    <p:sldId id="1233" r:id="rId44"/>
    <p:sldId id="1240" r:id="rId45"/>
    <p:sldId id="1239" r:id="rId46"/>
    <p:sldId id="1238" r:id="rId47"/>
    <p:sldId id="1237" r:id="rId48"/>
    <p:sldId id="1236" r:id="rId49"/>
    <p:sldId id="1235" r:id="rId50"/>
    <p:sldId id="1232" r:id="rId51"/>
    <p:sldId id="1241" r:id="rId52"/>
    <p:sldId id="1225" r:id="rId53"/>
    <p:sldId id="1226" r:id="rId5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250" autoAdjust="0"/>
    <p:restoredTop sz="94550" autoAdjust="0"/>
  </p:normalViewPr>
  <p:slideViewPr>
    <p:cSldViewPr>
      <p:cViewPr varScale="1">
        <p:scale>
          <a:sx n="83" d="100"/>
          <a:sy n="83" d="100"/>
        </p:scale>
        <p:origin x="66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6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8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92015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Bow before the greatness </a:t>
            </a:r>
            <a:b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9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94074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92015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Bow before the greatness </a:t>
            </a:r>
            <a:b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His throne</a:t>
            </a:r>
          </a:p>
        </p:txBody>
      </p:sp>
    </p:spTree>
    <p:extLst>
      <p:ext uri="{BB962C8B-B14F-4D97-AF65-F5344CB8AC3E}">
        <p14:creationId xmlns:p14="http://schemas.microsoft.com/office/powerpoint/2010/main" val="4265265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92015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Bow before the greatness </a:t>
            </a:r>
            <a:b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His throne</a:t>
            </a:r>
          </a:p>
        </p:txBody>
      </p:sp>
    </p:spTree>
    <p:extLst>
      <p:ext uri="{BB962C8B-B14F-4D97-AF65-F5344CB8AC3E}">
        <p14:creationId xmlns:p14="http://schemas.microsoft.com/office/powerpoint/2010/main" val="629269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92015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9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Bow before the greatness </a:t>
            </a:r>
            <a:br>
              <a:rPr lang="en-US" sz="49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His throne</a:t>
            </a:r>
          </a:p>
        </p:txBody>
      </p:sp>
    </p:spTree>
    <p:extLst>
      <p:ext uri="{BB962C8B-B14F-4D97-AF65-F5344CB8AC3E}">
        <p14:creationId xmlns:p14="http://schemas.microsoft.com/office/powerpoint/2010/main" val="1029517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92015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9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Bow before the greatness </a:t>
            </a:r>
            <a:br>
              <a:rPr lang="en-US" sz="49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His throne</a:t>
            </a:r>
          </a:p>
        </p:txBody>
      </p:sp>
    </p:spTree>
    <p:extLst>
      <p:ext uri="{BB962C8B-B14F-4D97-AF65-F5344CB8AC3E}">
        <p14:creationId xmlns:p14="http://schemas.microsoft.com/office/powerpoint/2010/main" val="16249789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92015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9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Bow before the greatness </a:t>
            </a:r>
            <a:br>
              <a:rPr lang="en-US" sz="49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His throne</a:t>
            </a:r>
          </a:p>
        </p:txBody>
      </p:sp>
    </p:spTree>
    <p:extLst>
      <p:ext uri="{BB962C8B-B14F-4D97-AF65-F5344CB8AC3E}">
        <p14:creationId xmlns:p14="http://schemas.microsoft.com/office/powerpoint/2010/main" val="3511404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92015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9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Lift up your voice</a:t>
            </a:r>
            <a:br>
              <a:rPr lang="en-US" sz="49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9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829734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92015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Lift up your voice</a:t>
            </a:r>
            <a:b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9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839174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92015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Lift up your voice</a:t>
            </a:r>
            <a:b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splendor of His Majesty</a:t>
            </a:r>
          </a:p>
        </p:txBody>
      </p:sp>
    </p:spTree>
    <p:extLst>
      <p:ext uri="{BB962C8B-B14F-4D97-AF65-F5344CB8AC3E}">
        <p14:creationId xmlns:p14="http://schemas.microsoft.com/office/powerpoint/2010/main" val="15839623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92015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Lift up your voice</a:t>
            </a:r>
            <a:b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splendor of His Majesty</a:t>
            </a:r>
          </a:p>
        </p:txBody>
      </p:sp>
    </p:spTree>
    <p:extLst>
      <p:ext uri="{BB962C8B-B14F-4D97-AF65-F5344CB8AC3E}">
        <p14:creationId xmlns:p14="http://schemas.microsoft.com/office/powerpoint/2010/main" val="1978727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92015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9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the king</a:t>
            </a:r>
            <a:br>
              <a:rPr lang="en-US" sz="49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9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103497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92015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9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Lift up your voice</a:t>
            </a:r>
            <a:br>
              <a:rPr lang="en-US" sz="49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splendor of His Majesty</a:t>
            </a:r>
          </a:p>
        </p:txBody>
      </p:sp>
    </p:spTree>
    <p:extLst>
      <p:ext uri="{BB962C8B-B14F-4D97-AF65-F5344CB8AC3E}">
        <p14:creationId xmlns:p14="http://schemas.microsoft.com/office/powerpoint/2010/main" val="1582222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92015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9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Lift up your voice</a:t>
            </a:r>
            <a:br>
              <a:rPr lang="en-US" sz="49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splendor of His Majesty</a:t>
            </a:r>
          </a:p>
        </p:txBody>
      </p:sp>
    </p:spTree>
    <p:extLst>
      <p:ext uri="{BB962C8B-B14F-4D97-AF65-F5344CB8AC3E}">
        <p14:creationId xmlns:p14="http://schemas.microsoft.com/office/powerpoint/2010/main" val="40296490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92015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9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Lift up your voice</a:t>
            </a:r>
            <a:br>
              <a:rPr lang="en-US" sz="49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splendor of His Majesty</a:t>
            </a:r>
          </a:p>
        </p:txBody>
      </p:sp>
    </p:spTree>
    <p:extLst>
      <p:ext uri="{BB962C8B-B14F-4D97-AF65-F5344CB8AC3E}">
        <p14:creationId xmlns:p14="http://schemas.microsoft.com/office/powerpoint/2010/main" val="32322189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92015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Now Blessing and Honor</a:t>
            </a:r>
            <a:br>
              <a:rPr lang="en-US" sz="6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329929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92015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Now Blessing and Honor</a:t>
            </a:r>
            <a:br>
              <a:rPr lang="en-US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493475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92015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Now Blessing and Honor</a:t>
            </a:r>
            <a:br>
              <a:rPr lang="en-US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Glory and Power</a:t>
            </a:r>
          </a:p>
        </p:txBody>
      </p:sp>
    </p:spTree>
    <p:extLst>
      <p:ext uri="{BB962C8B-B14F-4D97-AF65-F5344CB8AC3E}">
        <p14:creationId xmlns:p14="http://schemas.microsoft.com/office/powerpoint/2010/main" val="14672872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92015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Now Blessing and Honor</a:t>
            </a:r>
            <a:br>
              <a:rPr lang="en-US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Glory and Power</a:t>
            </a:r>
          </a:p>
        </p:txBody>
      </p:sp>
    </p:spTree>
    <p:extLst>
      <p:ext uri="{BB962C8B-B14F-4D97-AF65-F5344CB8AC3E}">
        <p14:creationId xmlns:p14="http://schemas.microsoft.com/office/powerpoint/2010/main" val="40010755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92015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Now Blessing and Honor</a:t>
            </a:r>
            <a:br>
              <a:rPr lang="en-US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Glory and Power</a:t>
            </a:r>
          </a:p>
        </p:txBody>
      </p:sp>
    </p:spTree>
    <p:extLst>
      <p:ext uri="{BB962C8B-B14F-4D97-AF65-F5344CB8AC3E}">
        <p14:creationId xmlns:p14="http://schemas.microsoft.com/office/powerpoint/2010/main" val="39513371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92015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Now Blessing and Honor</a:t>
            </a:r>
            <a:br>
              <a:rPr lang="en-US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Glory and Power</a:t>
            </a:r>
          </a:p>
        </p:txBody>
      </p:sp>
    </p:spTree>
    <p:extLst>
      <p:ext uri="{BB962C8B-B14F-4D97-AF65-F5344CB8AC3E}">
        <p14:creationId xmlns:p14="http://schemas.microsoft.com/office/powerpoint/2010/main" val="18730829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92015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Now Blessing and Honor</a:t>
            </a:r>
            <a:br>
              <a:rPr lang="en-US" sz="6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Glory and Power</a:t>
            </a:r>
          </a:p>
        </p:txBody>
      </p:sp>
    </p:spTree>
    <p:extLst>
      <p:ext uri="{BB962C8B-B14F-4D97-AF65-F5344CB8AC3E}">
        <p14:creationId xmlns:p14="http://schemas.microsoft.com/office/powerpoint/2010/main" val="552519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92015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the king</a:t>
            </a:r>
            <a:b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9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3361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92015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 to the Lamb</a:t>
            </a:r>
            <a:br>
              <a:rPr lang="en-US" sz="6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57028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92015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 to the Lamb</a:t>
            </a:r>
            <a:br>
              <a:rPr lang="en-US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484915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92015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 to the Lamb</a:t>
            </a:r>
            <a:br>
              <a:rPr lang="en-US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the throne</a:t>
            </a:r>
          </a:p>
        </p:txBody>
      </p:sp>
    </p:spTree>
    <p:extLst>
      <p:ext uri="{BB962C8B-B14F-4D97-AF65-F5344CB8AC3E}">
        <p14:creationId xmlns:p14="http://schemas.microsoft.com/office/powerpoint/2010/main" val="40220157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92015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 to the Lamb</a:t>
            </a:r>
            <a:br>
              <a:rPr lang="en-US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the throne</a:t>
            </a:r>
          </a:p>
        </p:txBody>
      </p:sp>
    </p:spTree>
    <p:extLst>
      <p:ext uri="{BB962C8B-B14F-4D97-AF65-F5344CB8AC3E}">
        <p14:creationId xmlns:p14="http://schemas.microsoft.com/office/powerpoint/2010/main" val="37165635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92015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 to the Lamb</a:t>
            </a:r>
            <a:br>
              <a:rPr lang="en-US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the throne</a:t>
            </a:r>
          </a:p>
        </p:txBody>
      </p:sp>
    </p:spTree>
    <p:extLst>
      <p:ext uri="{BB962C8B-B14F-4D97-AF65-F5344CB8AC3E}">
        <p14:creationId xmlns:p14="http://schemas.microsoft.com/office/powerpoint/2010/main" val="6757354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92015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 to the Lamb</a:t>
            </a:r>
            <a:br>
              <a:rPr lang="en-US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the throne</a:t>
            </a:r>
          </a:p>
        </p:txBody>
      </p:sp>
    </p:spTree>
    <p:extLst>
      <p:ext uri="{BB962C8B-B14F-4D97-AF65-F5344CB8AC3E}">
        <p14:creationId xmlns:p14="http://schemas.microsoft.com/office/powerpoint/2010/main" val="10598374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92015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 to the Lamb</a:t>
            </a:r>
            <a:br>
              <a:rPr lang="en-US" sz="6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the throne</a:t>
            </a:r>
          </a:p>
        </p:txBody>
      </p:sp>
    </p:spTree>
    <p:extLst>
      <p:ext uri="{BB962C8B-B14F-4D97-AF65-F5344CB8AC3E}">
        <p14:creationId xmlns:p14="http://schemas.microsoft.com/office/powerpoint/2010/main" val="41945016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92016"/>
            <a:ext cx="9144000" cy="1374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4950"/>
              </a:lnSpc>
              <a:spcBef>
                <a:spcPct val="50000"/>
              </a:spcBef>
            </a:pPr>
            <a:r>
              <a:rPr lang="en-US" sz="49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Be to the Lamb on the throne</a:t>
            </a:r>
            <a:br>
              <a:rPr lang="en-US" sz="49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9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918492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92016"/>
            <a:ext cx="9144000" cy="1374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4950"/>
              </a:lnSpc>
              <a:spcBef>
                <a:spcPct val="50000"/>
              </a:spcBef>
            </a:pP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Be to the Lamb on the throne</a:t>
            </a:r>
            <a:b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9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505114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92016"/>
            <a:ext cx="9144000" cy="1374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4950"/>
              </a:lnSpc>
              <a:spcBef>
                <a:spcPct val="50000"/>
              </a:spcBef>
            </a:pP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Be to the Lamb on the throne</a:t>
            </a:r>
            <a:b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lang="en-US" sz="49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 to the Lamb on the throne</a:t>
            </a:r>
          </a:p>
        </p:txBody>
      </p:sp>
    </p:spTree>
    <p:extLst>
      <p:ext uri="{BB962C8B-B14F-4D97-AF65-F5344CB8AC3E}">
        <p14:creationId xmlns:p14="http://schemas.microsoft.com/office/powerpoint/2010/main" val="648136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92015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the king</a:t>
            </a:r>
            <a:b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Worship now His Majesty</a:t>
            </a:r>
          </a:p>
        </p:txBody>
      </p:sp>
    </p:spTree>
    <p:extLst>
      <p:ext uri="{BB962C8B-B14F-4D97-AF65-F5344CB8AC3E}">
        <p14:creationId xmlns:p14="http://schemas.microsoft.com/office/powerpoint/2010/main" val="280204965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92016"/>
            <a:ext cx="9144000" cy="1374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4950"/>
              </a:lnSpc>
              <a:spcBef>
                <a:spcPct val="50000"/>
              </a:spcBef>
            </a:pP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Be to the Lamb on the throne</a:t>
            </a:r>
            <a:b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Be to the Lamb on the throne</a:t>
            </a:r>
          </a:p>
        </p:txBody>
      </p:sp>
    </p:spTree>
    <p:extLst>
      <p:ext uri="{BB962C8B-B14F-4D97-AF65-F5344CB8AC3E}">
        <p14:creationId xmlns:p14="http://schemas.microsoft.com/office/powerpoint/2010/main" val="12934360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92016"/>
            <a:ext cx="9144000" cy="1374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4950"/>
              </a:lnSpc>
              <a:spcBef>
                <a:spcPct val="50000"/>
              </a:spcBef>
            </a:pPr>
            <a:r>
              <a:rPr lang="en-US" sz="49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49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 to the Lamb on the throne</a:t>
            </a:r>
            <a:r>
              <a:rPr lang="en-US" sz="49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9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 to the Lamb on the throne</a:t>
            </a:r>
          </a:p>
        </p:txBody>
      </p:sp>
    </p:spTree>
    <p:extLst>
      <p:ext uri="{BB962C8B-B14F-4D97-AF65-F5344CB8AC3E}">
        <p14:creationId xmlns:p14="http://schemas.microsoft.com/office/powerpoint/2010/main" val="34524214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92016"/>
            <a:ext cx="9144000" cy="1374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4950"/>
              </a:lnSpc>
              <a:spcBef>
                <a:spcPct val="50000"/>
              </a:spcBef>
            </a:pPr>
            <a:r>
              <a:rPr lang="en-US" sz="49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Be to the Lamb on the throne</a:t>
            </a:r>
            <a:br>
              <a:rPr lang="en-US" sz="49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Be to the Lamb on the throne</a:t>
            </a:r>
          </a:p>
        </p:txBody>
      </p:sp>
    </p:spTree>
    <p:extLst>
      <p:ext uri="{BB962C8B-B14F-4D97-AF65-F5344CB8AC3E}">
        <p14:creationId xmlns:p14="http://schemas.microsoft.com/office/powerpoint/2010/main" val="149913693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92016"/>
            <a:ext cx="9144000" cy="1374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4950"/>
              </a:lnSpc>
              <a:spcBef>
                <a:spcPct val="50000"/>
              </a:spcBef>
            </a:pPr>
            <a:r>
              <a:rPr lang="en-US" sz="49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Be to the Lamb on the throne</a:t>
            </a:r>
            <a:br>
              <a:rPr lang="en-US" sz="49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Be to the Lamb on the throne</a:t>
            </a:r>
          </a:p>
        </p:txBody>
      </p:sp>
    </p:spTree>
    <p:extLst>
      <p:ext uri="{BB962C8B-B14F-4D97-AF65-F5344CB8AC3E}">
        <p14:creationId xmlns:p14="http://schemas.microsoft.com/office/powerpoint/2010/main" val="202666075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92015"/>
            <a:ext cx="91440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500"/>
              </a:lnSpc>
              <a:spcBef>
                <a:spcPct val="50000"/>
              </a:spcBef>
            </a:pPr>
            <a:r>
              <a:rPr lang="en-US" sz="8625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 to the Lamb</a:t>
            </a:r>
            <a:br>
              <a:rPr lang="en-US" sz="8625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8625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2653647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92015"/>
            <a:ext cx="91440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500"/>
              </a:lnSpc>
              <a:spcBef>
                <a:spcPct val="50000"/>
              </a:spcBef>
            </a:pPr>
            <a:r>
              <a:rPr lang="en-US" sz="8625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 to the Lamb</a:t>
            </a:r>
            <a:br>
              <a:rPr lang="en-US" sz="8625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8625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4114886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92015"/>
            <a:ext cx="91440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500"/>
              </a:lnSpc>
              <a:spcBef>
                <a:spcPct val="50000"/>
              </a:spcBef>
            </a:pPr>
            <a:r>
              <a:rPr lang="en-US" sz="8625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 to the Lamb</a:t>
            </a:r>
            <a:br>
              <a:rPr lang="en-US" sz="8625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625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the throne</a:t>
            </a:r>
          </a:p>
        </p:txBody>
      </p:sp>
    </p:spTree>
    <p:extLst>
      <p:ext uri="{BB962C8B-B14F-4D97-AF65-F5344CB8AC3E}">
        <p14:creationId xmlns:p14="http://schemas.microsoft.com/office/powerpoint/2010/main" val="417427125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92015"/>
            <a:ext cx="91440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500"/>
              </a:lnSpc>
              <a:spcBef>
                <a:spcPct val="50000"/>
              </a:spcBef>
            </a:pPr>
            <a:r>
              <a:rPr lang="en-US" sz="8625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 to the Lamb</a:t>
            </a:r>
            <a:br>
              <a:rPr lang="en-US" sz="8625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625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the throne</a:t>
            </a:r>
          </a:p>
        </p:txBody>
      </p:sp>
    </p:spTree>
    <p:extLst>
      <p:ext uri="{BB962C8B-B14F-4D97-AF65-F5344CB8AC3E}">
        <p14:creationId xmlns:p14="http://schemas.microsoft.com/office/powerpoint/2010/main" val="32977642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92015"/>
            <a:ext cx="91440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500"/>
              </a:lnSpc>
              <a:spcBef>
                <a:spcPct val="50000"/>
              </a:spcBef>
            </a:pPr>
            <a:r>
              <a:rPr lang="en-US" sz="8625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 to the Lamb</a:t>
            </a:r>
            <a:br>
              <a:rPr lang="en-US" sz="8625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625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the throne</a:t>
            </a:r>
          </a:p>
        </p:txBody>
      </p:sp>
    </p:spTree>
    <p:extLst>
      <p:ext uri="{BB962C8B-B14F-4D97-AF65-F5344CB8AC3E}">
        <p14:creationId xmlns:p14="http://schemas.microsoft.com/office/powerpoint/2010/main" val="271897259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92015"/>
            <a:ext cx="91440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500"/>
              </a:lnSpc>
              <a:spcBef>
                <a:spcPct val="50000"/>
              </a:spcBef>
            </a:pPr>
            <a:r>
              <a:rPr lang="en-US" sz="8625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 to the Lamb</a:t>
            </a:r>
            <a:br>
              <a:rPr lang="en-US" sz="8625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625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the throne</a:t>
            </a:r>
          </a:p>
        </p:txBody>
      </p:sp>
    </p:spTree>
    <p:extLst>
      <p:ext uri="{BB962C8B-B14F-4D97-AF65-F5344CB8AC3E}">
        <p14:creationId xmlns:p14="http://schemas.microsoft.com/office/powerpoint/2010/main" val="3882090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92015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the king</a:t>
            </a:r>
            <a:b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Worship now His Majesty</a:t>
            </a:r>
          </a:p>
        </p:txBody>
      </p:sp>
    </p:spTree>
    <p:extLst>
      <p:ext uri="{BB962C8B-B14F-4D97-AF65-F5344CB8AC3E}">
        <p14:creationId xmlns:p14="http://schemas.microsoft.com/office/powerpoint/2010/main" val="316022941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92015"/>
            <a:ext cx="91440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500"/>
              </a:lnSpc>
              <a:spcBef>
                <a:spcPct val="50000"/>
              </a:spcBef>
            </a:pPr>
            <a:r>
              <a:rPr lang="en-US" sz="8625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 to the Lamb</a:t>
            </a:r>
            <a:br>
              <a:rPr lang="en-US" sz="8625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625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the throne</a:t>
            </a:r>
          </a:p>
        </p:txBody>
      </p:sp>
    </p:spTree>
    <p:extLst>
      <p:ext uri="{BB962C8B-B14F-4D97-AF65-F5344CB8AC3E}">
        <p14:creationId xmlns:p14="http://schemas.microsoft.com/office/powerpoint/2010/main" val="156410254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014204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371600"/>
            <a:ext cx="9144000" cy="3870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050"/>
              </a:lnSpc>
              <a:spcBef>
                <a:spcPct val="50000"/>
              </a:spcBef>
            </a:pP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the king</a:t>
            </a:r>
            <a:b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Worship now His Majesty</a:t>
            </a:r>
          </a:p>
          <a:p>
            <a:pPr eaLnBrk="1" hangingPunct="1">
              <a:lnSpc>
                <a:spcPts val="4050"/>
              </a:lnSpc>
              <a:spcBef>
                <a:spcPct val="50000"/>
              </a:spcBef>
            </a:pP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Bow before the greatness </a:t>
            </a:r>
            <a:b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His throne</a:t>
            </a:r>
          </a:p>
          <a:p>
            <a:pPr eaLnBrk="1" hangingPunct="1">
              <a:lnSpc>
                <a:spcPts val="4050"/>
              </a:lnSpc>
              <a:spcBef>
                <a:spcPct val="50000"/>
              </a:spcBef>
            </a:pP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Lift up your voice</a:t>
            </a:r>
            <a:b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splendor of His Majesty</a:t>
            </a:r>
          </a:p>
        </p:txBody>
      </p:sp>
    </p:spTree>
    <p:extLst>
      <p:ext uri="{BB962C8B-B14F-4D97-AF65-F5344CB8AC3E}">
        <p14:creationId xmlns:p14="http://schemas.microsoft.com/office/powerpoint/2010/main" val="379181911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5276" y="1714500"/>
            <a:ext cx="91440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950"/>
              </a:lnSpc>
              <a:spcBef>
                <a:spcPct val="50000"/>
              </a:spcBef>
            </a:pP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Now Blessing and Honor</a:t>
            </a:r>
            <a:b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Glory and Power</a:t>
            </a:r>
            <a:b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 to the Lamb on the throne</a:t>
            </a:r>
          </a:p>
        </p:txBody>
      </p:sp>
    </p:spTree>
    <p:extLst>
      <p:ext uri="{BB962C8B-B14F-4D97-AF65-F5344CB8AC3E}">
        <p14:creationId xmlns:p14="http://schemas.microsoft.com/office/powerpoint/2010/main" val="3156490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92015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9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the king</a:t>
            </a:r>
            <a:br>
              <a:rPr lang="en-US" sz="49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Worship now His Majesty</a:t>
            </a:r>
          </a:p>
        </p:txBody>
      </p:sp>
    </p:spTree>
    <p:extLst>
      <p:ext uri="{BB962C8B-B14F-4D97-AF65-F5344CB8AC3E}">
        <p14:creationId xmlns:p14="http://schemas.microsoft.com/office/powerpoint/2010/main" val="645165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92015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9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the king</a:t>
            </a:r>
            <a:br>
              <a:rPr lang="en-US" sz="49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Worship now His Majesty</a:t>
            </a:r>
          </a:p>
        </p:txBody>
      </p:sp>
    </p:spTree>
    <p:extLst>
      <p:ext uri="{BB962C8B-B14F-4D97-AF65-F5344CB8AC3E}">
        <p14:creationId xmlns:p14="http://schemas.microsoft.com/office/powerpoint/2010/main" val="833025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92015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9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the king</a:t>
            </a:r>
            <a:br>
              <a:rPr lang="en-US" sz="49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Worship now His Majesty</a:t>
            </a:r>
          </a:p>
        </p:txBody>
      </p:sp>
    </p:spTree>
    <p:extLst>
      <p:ext uri="{BB962C8B-B14F-4D97-AF65-F5344CB8AC3E}">
        <p14:creationId xmlns:p14="http://schemas.microsoft.com/office/powerpoint/2010/main" val="1299364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92015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9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Bow before the greatness </a:t>
            </a:r>
            <a:br>
              <a:rPr lang="en-US" sz="49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9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3302640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Live Lyrics">
      <a:dk1>
        <a:srgbClr val="FFFFFF"/>
      </a:dk1>
      <a:lt1>
        <a:srgbClr val="D8D8D8"/>
      </a:lt1>
      <a:dk2>
        <a:srgbClr val="7F7F7F"/>
      </a:dk2>
      <a:lt2>
        <a:srgbClr val="C5C5F1"/>
      </a:lt2>
      <a:accent1>
        <a:srgbClr val="7086E6"/>
      </a:accent1>
      <a:accent2>
        <a:srgbClr val="457DED"/>
      </a:accent2>
      <a:accent3>
        <a:srgbClr val="808080"/>
      </a:accent3>
      <a:accent4>
        <a:srgbClr val="40404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86984</TotalTime>
  <Words>232</Words>
  <Application>Microsoft Office PowerPoint</Application>
  <PresentationFormat>On-screen Show (4:3)</PresentationFormat>
  <Paragraphs>53</Paragraphs>
  <Slides>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7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538</cp:revision>
  <dcterms:created xsi:type="dcterms:W3CDTF">2000-04-04T23:34:29Z</dcterms:created>
  <dcterms:modified xsi:type="dcterms:W3CDTF">2013-04-15T13:09:39Z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