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1223" r:id="rId2"/>
    <p:sldId id="1277" r:id="rId3"/>
    <p:sldId id="1276" r:id="rId4"/>
    <p:sldId id="1275" r:id="rId5"/>
    <p:sldId id="1274" r:id="rId6"/>
    <p:sldId id="1273" r:id="rId7"/>
    <p:sldId id="1272" r:id="rId8"/>
    <p:sldId id="1228" r:id="rId9"/>
    <p:sldId id="1271" r:id="rId10"/>
    <p:sldId id="1270" r:id="rId11"/>
    <p:sldId id="1269" r:id="rId12"/>
    <p:sldId id="1268" r:id="rId13"/>
    <p:sldId id="1267" r:id="rId14"/>
    <p:sldId id="1266" r:id="rId15"/>
    <p:sldId id="1229" r:id="rId16"/>
    <p:sldId id="1265" r:id="rId17"/>
    <p:sldId id="1264" r:id="rId18"/>
    <p:sldId id="1263" r:id="rId19"/>
    <p:sldId id="1262" r:id="rId20"/>
    <p:sldId id="1261" r:id="rId21"/>
    <p:sldId id="1260" r:id="rId22"/>
    <p:sldId id="1227" r:id="rId23"/>
    <p:sldId id="1259" r:id="rId24"/>
    <p:sldId id="1258" r:id="rId25"/>
    <p:sldId id="1257" r:id="rId26"/>
    <p:sldId id="1256" r:id="rId27"/>
    <p:sldId id="1255" r:id="rId28"/>
    <p:sldId id="1254" r:id="rId29"/>
    <p:sldId id="1230" r:id="rId30"/>
    <p:sldId id="1253" r:id="rId31"/>
    <p:sldId id="1252" r:id="rId32"/>
    <p:sldId id="1251" r:id="rId33"/>
    <p:sldId id="1250" r:id="rId34"/>
    <p:sldId id="1249" r:id="rId35"/>
    <p:sldId id="1247" r:id="rId36"/>
    <p:sldId id="1231" r:id="rId37"/>
    <p:sldId id="1246" r:id="rId38"/>
    <p:sldId id="1245" r:id="rId39"/>
    <p:sldId id="1244" r:id="rId40"/>
    <p:sldId id="1243" r:id="rId41"/>
    <p:sldId id="1242" r:id="rId42"/>
    <p:sldId id="1248" r:id="rId43"/>
    <p:sldId id="1233" r:id="rId44"/>
    <p:sldId id="1240" r:id="rId45"/>
    <p:sldId id="1239" r:id="rId46"/>
    <p:sldId id="1238" r:id="rId47"/>
    <p:sldId id="1237" r:id="rId48"/>
    <p:sldId id="1236" r:id="rId49"/>
    <p:sldId id="1235" r:id="rId50"/>
    <p:sldId id="1232" r:id="rId51"/>
    <p:sldId id="1241" r:id="rId52"/>
    <p:sldId id="1225" r:id="rId53"/>
    <p:sldId id="1226" r:id="rId5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50" autoAdjust="0"/>
    <p:restoredTop sz="94550" autoAdjust="0"/>
  </p:normalViewPr>
  <p:slideViewPr>
    <p:cSldViewPr>
      <p:cViewPr varScale="1">
        <p:scale>
          <a:sx n="83" d="100"/>
          <a:sy n="83" d="100"/>
        </p:scale>
        <p:origin x="6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 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407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 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</p:txBody>
      </p:sp>
    </p:spTree>
    <p:extLst>
      <p:ext uri="{BB962C8B-B14F-4D97-AF65-F5344CB8AC3E}">
        <p14:creationId xmlns:p14="http://schemas.microsoft.com/office/powerpoint/2010/main" val="426526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 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</p:txBody>
      </p:sp>
    </p:spTree>
    <p:extLst>
      <p:ext uri="{BB962C8B-B14F-4D97-AF65-F5344CB8AC3E}">
        <p14:creationId xmlns:p14="http://schemas.microsoft.com/office/powerpoint/2010/main" val="629269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 </a:t>
            </a:r>
            <a:b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</p:txBody>
      </p:sp>
    </p:spTree>
    <p:extLst>
      <p:ext uri="{BB962C8B-B14F-4D97-AF65-F5344CB8AC3E}">
        <p14:creationId xmlns:p14="http://schemas.microsoft.com/office/powerpoint/2010/main" val="1029517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 </a:t>
            </a:r>
            <a:b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</p:txBody>
      </p:sp>
    </p:spTree>
    <p:extLst>
      <p:ext uri="{BB962C8B-B14F-4D97-AF65-F5344CB8AC3E}">
        <p14:creationId xmlns:p14="http://schemas.microsoft.com/office/powerpoint/2010/main" val="1624978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 </a:t>
            </a:r>
            <a:b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</p:txBody>
      </p:sp>
    </p:spTree>
    <p:extLst>
      <p:ext uri="{BB962C8B-B14F-4D97-AF65-F5344CB8AC3E}">
        <p14:creationId xmlns:p14="http://schemas.microsoft.com/office/powerpoint/2010/main" val="3511404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2973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3917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1583962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197872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0349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158222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4029649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3232218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2992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9347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</a:p>
        </p:txBody>
      </p:sp>
    </p:spTree>
    <p:extLst>
      <p:ext uri="{BB962C8B-B14F-4D97-AF65-F5344CB8AC3E}">
        <p14:creationId xmlns:p14="http://schemas.microsoft.com/office/powerpoint/2010/main" val="1467287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</a:p>
        </p:txBody>
      </p:sp>
    </p:spTree>
    <p:extLst>
      <p:ext uri="{BB962C8B-B14F-4D97-AF65-F5344CB8AC3E}">
        <p14:creationId xmlns:p14="http://schemas.microsoft.com/office/powerpoint/2010/main" val="4001075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</a:p>
        </p:txBody>
      </p:sp>
    </p:spTree>
    <p:extLst>
      <p:ext uri="{BB962C8B-B14F-4D97-AF65-F5344CB8AC3E}">
        <p14:creationId xmlns:p14="http://schemas.microsoft.com/office/powerpoint/2010/main" val="39513371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</a:p>
        </p:txBody>
      </p:sp>
    </p:spTree>
    <p:extLst>
      <p:ext uri="{BB962C8B-B14F-4D97-AF65-F5344CB8AC3E}">
        <p14:creationId xmlns:p14="http://schemas.microsoft.com/office/powerpoint/2010/main" val="1873082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</a:p>
        </p:txBody>
      </p:sp>
    </p:spTree>
    <p:extLst>
      <p:ext uri="{BB962C8B-B14F-4D97-AF65-F5344CB8AC3E}">
        <p14:creationId xmlns:p14="http://schemas.microsoft.com/office/powerpoint/2010/main" val="55251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336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702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84915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4022015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37165635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6757354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10598374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41945016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 on the throne</a:t>
            </a:r>
            <a:b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1849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 on the throne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05114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 on the throne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64813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</p:txBody>
      </p:sp>
    </p:spTree>
    <p:extLst>
      <p:ext uri="{BB962C8B-B14F-4D97-AF65-F5344CB8AC3E}">
        <p14:creationId xmlns:p14="http://schemas.microsoft.com/office/powerpoint/2010/main" val="28020496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 on the throne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1293436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34524214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 on the throne</a:t>
            </a:r>
            <a:b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14991369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6"/>
            <a:ext cx="9144000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 on the throne</a:t>
            </a:r>
            <a:b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20266607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5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6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65364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500"/>
              </a:lnSpc>
              <a:spcBef>
                <a:spcPct val="50000"/>
              </a:spcBef>
            </a:pP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6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1148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500"/>
              </a:lnSpc>
              <a:spcBef>
                <a:spcPct val="50000"/>
              </a:spcBef>
            </a:pP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41742712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500"/>
              </a:lnSpc>
              <a:spcBef>
                <a:spcPct val="50000"/>
              </a:spcBef>
            </a:pP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3297764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5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2718972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5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388209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</p:txBody>
      </p:sp>
    </p:spTree>
    <p:extLst>
      <p:ext uri="{BB962C8B-B14F-4D97-AF65-F5344CB8AC3E}">
        <p14:creationId xmlns:p14="http://schemas.microsoft.com/office/powerpoint/2010/main" val="31602294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50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</a:p>
        </p:txBody>
      </p:sp>
    </p:spTree>
    <p:extLst>
      <p:ext uri="{BB962C8B-B14F-4D97-AF65-F5344CB8AC3E}">
        <p14:creationId xmlns:p14="http://schemas.microsoft.com/office/powerpoint/2010/main" val="15641025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01420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387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37918191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276" y="1714500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315649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</p:txBody>
      </p:sp>
    </p:spTree>
    <p:extLst>
      <p:ext uri="{BB962C8B-B14F-4D97-AF65-F5344CB8AC3E}">
        <p14:creationId xmlns:p14="http://schemas.microsoft.com/office/powerpoint/2010/main" val="64516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</p:txBody>
      </p:sp>
    </p:spTree>
    <p:extLst>
      <p:ext uri="{BB962C8B-B14F-4D97-AF65-F5344CB8AC3E}">
        <p14:creationId xmlns:p14="http://schemas.microsoft.com/office/powerpoint/2010/main" val="833025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</p:txBody>
      </p:sp>
    </p:spTree>
    <p:extLst>
      <p:ext uri="{BB962C8B-B14F-4D97-AF65-F5344CB8AC3E}">
        <p14:creationId xmlns:p14="http://schemas.microsoft.com/office/powerpoint/2010/main" val="1299364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9201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 </a:t>
            </a:r>
            <a:br>
              <a:rPr lang="en-US" sz="49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9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30264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86984</TotalTime>
  <Words>232</Words>
  <Application>Microsoft Office PowerPoint</Application>
  <PresentationFormat>On-screen Show (4:3)</PresentationFormat>
  <Paragraphs>53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538</cp:revision>
  <dcterms:created xsi:type="dcterms:W3CDTF">2000-04-04T23:34:29Z</dcterms:created>
  <dcterms:modified xsi:type="dcterms:W3CDTF">2013-04-15T13:09:39Z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