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73" r:id="rId4"/>
    <p:sldId id="257" r:id="rId5"/>
    <p:sldId id="258" r:id="rId6"/>
    <p:sldId id="283" r:id="rId7"/>
    <p:sldId id="284" r:id="rId8"/>
    <p:sldId id="285" r:id="rId9"/>
    <p:sldId id="286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0026"/>
    <a:srgbClr val="003468"/>
    <a:srgbClr val="004D9A"/>
    <a:srgbClr val="2C2CAE"/>
    <a:srgbClr val="2A2A2A"/>
    <a:srgbClr val="FDFDFD"/>
    <a:srgbClr val="7E0000"/>
    <a:srgbClr val="C00000"/>
    <a:srgbClr val="920000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9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4/15/2013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D/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0171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614816"/>
            <a:ext cx="9131300" cy="5938384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30041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050" y="1012808"/>
            <a:ext cx="8915400" cy="248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Blessing and Honor, Glory and Power</a:t>
            </a:r>
            <a:b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Be to the Lamb on the throne</a:t>
            </a:r>
            <a:endParaRPr lang="en-US" sz="3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18767" y="1745500"/>
            <a:ext cx="5317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370" y="257039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35429" y="1752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04167" y="17603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16608" y="25815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03184" y="25815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5917" y="970380"/>
            <a:ext cx="9160867" cy="40778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5917" y="5048250"/>
            <a:ext cx="9160867" cy="1828800"/>
          </a:xfrm>
          <a:prstGeom prst="rect">
            <a:avLst/>
          </a:prstGeom>
          <a:solidFill>
            <a:srgbClr val="2C2CA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9050" y="1012808"/>
            <a:ext cx="8915400" cy="580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the king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Worship now His Majesty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Bow before the greatness of His throne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Lift up your voice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 the splendor of His Majesty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Blessing and Honor, Glory and Power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Be to the Lamb on the throne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29550" y="5048250"/>
            <a:ext cx="5317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153" y="587314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0814" y="17703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3153" y="9330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3153" y="26092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533790" y="260620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829550" y="25884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81670" y="26062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381750" y="260263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70814" y="34093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22801" y="42630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58604" y="174964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88792" y="174964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20253" y="174964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53783" y="505535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46212" y="5055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14950" y="50630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27391" y="58842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13967" y="58842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5917" y="970380"/>
            <a:ext cx="9160867" cy="4077870"/>
          </a:xfrm>
          <a:prstGeom prst="rect">
            <a:avLst/>
          </a:prstGeom>
          <a:solidFill>
            <a:srgbClr val="004D9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5917" y="5048250"/>
            <a:ext cx="9160867" cy="1828800"/>
          </a:xfrm>
          <a:prstGeom prst="rect">
            <a:avLst/>
          </a:prstGeom>
          <a:solidFill>
            <a:srgbClr val="00346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9050" y="1012808"/>
            <a:ext cx="8915400" cy="580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the king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Worship now His Majesty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Bow before the greatness of His throne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Lift up your voice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 the splendor of His Majesty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Blessing and Honor, Glory and Power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Be to the Lamb on the throne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29550" y="5048250"/>
            <a:ext cx="5317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153" y="587314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0814" y="17703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3153" y="9330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3153" y="26092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533790" y="260620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829550" y="25884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81670" y="26062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381750" y="260263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70814" y="34093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22801" y="42630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58604" y="174964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88792" y="174964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20253" y="174964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53783" y="505535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46212" y="5055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14950" y="50630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27391" y="58842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13967" y="58842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74429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Bridge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4C002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9050" y="1012808"/>
            <a:ext cx="89154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Blessing and Honor, Glory and Power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Be to the Lamb on the throne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18767" y="1745500"/>
            <a:ext cx="5317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370" y="257039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35429" y="1752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04167" y="17603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16608" y="25815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03184" y="25815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86523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Tag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9050" y="1012808"/>
            <a:ext cx="8915400" cy="193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Be to the Lamb on the throne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Be to the Lamb on the throne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82814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39038" y="8392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25614" y="8392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199538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39038" y="200649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25614" y="200649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38322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-16867" y="828142"/>
            <a:ext cx="9160867" cy="602985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9050" y="1480066"/>
            <a:ext cx="8915400" cy="82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Be to the Lamb on the throne</a:t>
            </a: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39038" y="130651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25614" y="130651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36981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5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40778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5029200"/>
            <a:ext cx="9160867" cy="1828800"/>
          </a:xfrm>
          <a:prstGeom prst="rect">
            <a:avLst/>
          </a:prstGeom>
          <a:solidFill>
            <a:srgbClr val="2C2CA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0" y="993758"/>
            <a:ext cx="8915400" cy="580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the king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Worship now His Majesty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Bow before the greatness of His throne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Lift up your voice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 the splendor of His Majesty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Blessing and Honor, Glory and Power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Be to the Lamb on the throne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He Is The King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48600" y="5029200"/>
            <a:ext cx="5317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2203" y="585409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9864" y="17513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2203" y="9140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2203" y="25901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552840" y="258715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848600" y="25693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200720" y="25871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00800" y="25835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9864" y="33902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41851" y="42439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77654" y="173059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07842" y="17305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39303" y="17305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72833" y="503630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65262" y="50363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34000" y="50440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46441" y="58652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33017" y="58652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3598</TotalTime>
  <Words>137</Words>
  <Application>Microsoft Office PowerPoint</Application>
  <PresentationFormat>On-screen Show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Blank Presentation</vt:lpstr>
      <vt:lpstr>1_Office Theme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45</cp:revision>
  <dcterms:created xsi:type="dcterms:W3CDTF">2011-03-14T11:27:39Z</dcterms:created>
  <dcterms:modified xsi:type="dcterms:W3CDTF">2013-04-15T13:37:31Z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