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0026"/>
    <a:srgbClr val="003468"/>
    <a:srgbClr val="004D9A"/>
    <a:srgbClr val="2C2CAE"/>
    <a:srgbClr val="2A2A2A"/>
    <a:srgbClr val="FDFDFD"/>
    <a:srgbClr val="7E0000"/>
    <a:srgbClr val="C00000"/>
    <a:srgbClr val="92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40778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5029200"/>
            <a:ext cx="9160867" cy="1828800"/>
          </a:xfrm>
          <a:prstGeom prst="rect">
            <a:avLst/>
          </a:prstGeom>
          <a:solidFill>
            <a:srgbClr val="2C2CA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993758"/>
            <a:ext cx="8915400" cy="5809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is the king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Worship now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Bow before the greatness of His throne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up your voice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 the splendor of His Majesty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Blessing and Honor, Glory and Power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to the Lamb on the throne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He Is The King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48600" y="5029200"/>
            <a:ext cx="5317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2203" y="585409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9864" y="175131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203" y="9140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2203" y="259019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552840" y="258715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48600" y="25693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00720" y="25871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00800" y="25835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9864" y="33902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41851" y="42439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77654" y="173059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07842" y="173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39303" y="173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72833" y="503630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65262" y="50363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0" y="50440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46441" y="58652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33017" y="58652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0171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3598</TotalTime>
  <Words>34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46</cp:revision>
  <dcterms:created xsi:type="dcterms:W3CDTF">2011-03-14T11:27:39Z</dcterms:created>
  <dcterms:modified xsi:type="dcterms:W3CDTF">2013-04-15T13:38:14Z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