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72" r:id="rId2"/>
    <p:sldId id="273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C0026"/>
    <a:srgbClr val="003468"/>
    <a:srgbClr val="004D9A"/>
    <a:srgbClr val="2C2CAE"/>
    <a:srgbClr val="2A2A2A"/>
    <a:srgbClr val="FDFDFD"/>
    <a:srgbClr val="7E0000"/>
    <a:srgbClr val="C00000"/>
    <a:srgbClr val="920000"/>
    <a:srgbClr val="1212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788" autoAdjust="0"/>
    <p:restoredTop sz="94660"/>
  </p:normalViewPr>
  <p:slideViewPr>
    <p:cSldViewPr>
      <p:cViewPr varScale="1">
        <p:scale>
          <a:sx n="84" d="100"/>
          <a:sy n="84" d="100"/>
        </p:scale>
        <p:origin x="966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7F76BE-1FDC-4294-A6F8-271D7B45137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7160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3BDEF2-617F-411A-8395-523A95A2599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4959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514351-4B95-4CE0-9194-6E84FC1D35E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3396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EA1E53-C4BB-4834-AE96-88971AC90CE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2408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4B3B2C-DFAD-40DB-93FD-3DF108F700D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250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FEDAE7-716F-4301-A9D5-8836F1B23C3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265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A7639E-C165-40C4-BC06-08DD0F99AD5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2032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1E352E-AA80-414B-B43C-0B26B90B8C2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3753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2EC07C-6A66-4DB5-AF5D-45CBEB4097B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3277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1B6F8C-B511-48A3-BED2-55A1ABDEA29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8100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C71EAD-95BC-490E-A998-396AFC88000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607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4E2C3850-6B08-4D4D-9D9B-2D9F03A11B5E}" type="slidenum">
              <a:rPr lang="en-US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8680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C1/" TargetMode="External"/><Relationship Id="rId7" Type="http://schemas.openxmlformats.org/officeDocument/2006/relationships/hyperlink" Target="http://dev.agodsendtech.com/mu_chords/quickimages/0/A/2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G/1/" TargetMode="External"/><Relationship Id="rId5" Type="http://schemas.openxmlformats.org/officeDocument/2006/relationships/hyperlink" Target="http://dev.agodsendtech.com/mu_chords/quickimages/0/F/1/" TargetMode="External"/><Relationship Id="rId4" Type="http://schemas.openxmlformats.org/officeDocument/2006/relationships/hyperlink" Target="http://dev.agodsendtech.com/mu_chords/quickimages/0/D/2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hechurch.us/FlashMP3Player/mp3player.php?Track=1202" TargetMode="External"/><Relationship Id="rId2" Type="http://schemas.openxmlformats.org/officeDocument/2006/relationships/hyperlink" Target="http://dev.agodsendtech.com/mu_songs/edit/0000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16867" y="951330"/>
            <a:ext cx="9160867" cy="407787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25" name="Rectangle 1"/>
          <p:cNvSpPr>
            <a:spLocks noChangeArrowheads="1"/>
          </p:cNvSpPr>
          <p:nvPr/>
        </p:nvSpPr>
        <p:spPr bwMode="auto">
          <a:xfrm>
            <a:off x="-16867" y="5029200"/>
            <a:ext cx="9160867" cy="1828800"/>
          </a:xfrm>
          <a:prstGeom prst="rect">
            <a:avLst/>
          </a:prstGeom>
          <a:solidFill>
            <a:srgbClr val="2C2CAE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91" name="Text Box 2"/>
          <p:cNvSpPr txBox="1">
            <a:spLocks noChangeArrowheads="1"/>
          </p:cNvSpPr>
          <p:nvPr/>
        </p:nvSpPr>
        <p:spPr bwMode="auto">
          <a:xfrm>
            <a:off x="0" y="993758"/>
            <a:ext cx="8915400" cy="5809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He is the king </a:t>
            </a:r>
            <a:b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Worship now His Majesty</a:t>
            </a:r>
            <a:b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Bow before the greatness of His throne</a:t>
            </a:r>
            <a:b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Lift up your voice </a:t>
            </a:r>
            <a:b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To the splendor of His Majesty</a:t>
            </a:r>
            <a:b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Now Blessing and Honor, Glory and Power</a:t>
            </a:r>
            <a:b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Be to the Lamb on the throne</a:t>
            </a:r>
            <a:endParaRPr lang="en-US" sz="3600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40315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000000"/>
                </a:solidFill>
              </a:rPr>
              <a:t>He Is The King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7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7848600" y="5029200"/>
            <a:ext cx="53170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C/E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12203" y="5854096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89864" y="1751316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10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212203" y="914010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13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212203" y="2590199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14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8552840" y="2587155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5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7848600" y="2569355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16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8200720" y="2587155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17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6400800" y="2583581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18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189864" y="3390258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19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541851" y="4243964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20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4777654" y="1730592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1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707842" y="1730592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22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339303" y="1730592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23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1172833" y="5036300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4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265262" y="5036300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26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5334000" y="5044044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27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646441" y="5865209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8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2033017" y="5865209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</p:spTree>
    <p:extLst>
      <p:ext uri="{BB962C8B-B14F-4D97-AF65-F5344CB8AC3E}">
        <p14:creationId xmlns:p14="http://schemas.microsoft.com/office/powerpoint/2010/main" val="844218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8"/>
          <p:cNvSpPr txBox="1">
            <a:spLocks noChangeArrowheads="1"/>
          </p:cNvSpPr>
          <p:nvPr/>
        </p:nvSpPr>
        <p:spPr bwMode="auto">
          <a:xfrm>
            <a:off x="10160" y="1295400"/>
            <a:ext cx="9164782" cy="304185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lnSpc>
                <a:spcPts val="115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115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Is </a:t>
            </a:r>
            <a:br>
              <a:rPr lang="en-US" sz="115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15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King</a:t>
            </a:r>
            <a:endParaRPr lang="en-US" sz="11500" b="1" i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5493448" y="9559"/>
            <a:ext cx="3650552" cy="40011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Song ID: </a:t>
            </a:r>
            <a:r>
              <a:rPr lang="en-US" sz="2000" u="sng" dirty="0" smtClean="0">
                <a:solidFill>
                  <a:srgbClr val="2D2DB9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0171</a:t>
            </a:r>
            <a:endParaRPr lang="en-US" sz="2000" u="sng" dirty="0">
              <a:solidFill>
                <a:srgbClr val="2D2DB9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2" descr="Q:\webroot\img\icons\speaker.gif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2511" y="88709"/>
            <a:ext cx="352425" cy="295275"/>
          </a:xfrm>
          <a:prstGeom prst="rect">
            <a:avLst/>
          </a:prstGeom>
          <a:noFill/>
          <a:extLst/>
        </p:spPr>
      </p:pic>
    </p:spTree>
    <p:extLst>
      <p:ext uri="{BB962C8B-B14F-4D97-AF65-F5344CB8AC3E}">
        <p14:creationId xmlns:p14="http://schemas.microsoft.com/office/powerpoint/2010/main" val="2346638564"/>
      </p:ext>
    </p:extLst>
  </p:cSld>
  <p:clrMapOvr>
    <a:masterClrMapping/>
  </p:clrMapOvr>
</p:sld>
</file>

<file path=ppt/theme/theme1.xml><?xml version="1.0" encoding="utf-8"?>
<a:theme xmlns:a="http://schemas.openxmlformats.org/drawingml/2006/main" name="1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3598</TotalTime>
  <Words>34</Words>
  <Application>Microsoft Office PowerPoint</Application>
  <PresentationFormat>On-screen Show (4:3)</PresentationFormat>
  <Paragraphs>23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1_Blank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Rodney B. Counsellor</dc:creator>
  <cp:lastModifiedBy>Rod Counsellor</cp:lastModifiedBy>
  <cp:revision>46</cp:revision>
  <dcterms:created xsi:type="dcterms:W3CDTF">2011-03-14T11:27:39Z</dcterms:created>
  <dcterms:modified xsi:type="dcterms:W3CDTF">2013-04-15T13:38:14Z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