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1223" r:id="rId2"/>
    <p:sldId id="1224" r:id="rId3"/>
    <p:sldId id="1225" r:id="rId4"/>
    <p:sldId id="1226" r:id="rId5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16813" autoAdjust="0"/>
    <p:restoredTop sz="94550" autoAdjust="0"/>
  </p:normalViewPr>
  <p:slideViewPr>
    <p:cSldViewPr>
      <p:cViewPr varScale="1">
        <p:scale>
          <a:sx n="93" d="100"/>
          <a:sy n="93" d="100"/>
        </p:scale>
        <p:origin x="114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914400"/>
            <a:ext cx="1219200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6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 on high</a:t>
            </a:r>
            <a:br>
              <a:rPr lang="en-US" sz="6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will praise Him</a:t>
            </a:r>
          </a:p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exalted, forever exalted</a:t>
            </a:r>
            <a:br>
              <a:rPr lang="en-US" sz="6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will praise His Name</a:t>
            </a:r>
            <a:endParaRPr lang="en-US" sz="6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the Lord</a:t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 His truth shall reign</a:t>
            </a:r>
          </a:p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Heaven and earth</a:t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Rejoice in His Holy Name</a:t>
            </a:r>
          </a:p>
        </p:txBody>
      </p:sp>
    </p:spTree>
    <p:extLst>
      <p:ext uri="{BB962C8B-B14F-4D97-AF65-F5344CB8AC3E}">
        <p14:creationId xmlns:p14="http://schemas.microsoft.com/office/powerpoint/2010/main" val="2158016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7398" y="19050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 on high</a:t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29286978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86994</TotalTime>
  <Words>10</Words>
  <Application>Microsoft Office PowerPoint</Application>
  <PresentationFormat>Widescreen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540</cp:revision>
  <dcterms:created xsi:type="dcterms:W3CDTF">2000-04-04T23:34:29Z</dcterms:created>
  <dcterms:modified xsi:type="dcterms:W3CDTF">2013-04-13T22:41:56Z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