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sldIdLst>
    <p:sldId id="1223" r:id="rId2"/>
    <p:sldId id="1239" r:id="rId3"/>
    <p:sldId id="1234" r:id="rId4"/>
    <p:sldId id="1233" r:id="rId5"/>
    <p:sldId id="1232" r:id="rId6"/>
    <p:sldId id="1230" r:id="rId7"/>
    <p:sldId id="1229" r:id="rId8"/>
    <p:sldId id="1238" r:id="rId9"/>
    <p:sldId id="1237" r:id="rId10"/>
    <p:sldId id="1236" r:id="rId11"/>
    <p:sldId id="1235" r:id="rId12"/>
    <p:sldId id="1227" r:id="rId13"/>
    <p:sldId id="1248" r:id="rId14"/>
    <p:sldId id="1247" r:id="rId15"/>
    <p:sldId id="1246" r:id="rId16"/>
    <p:sldId id="1245" r:id="rId17"/>
    <p:sldId id="1244" r:id="rId18"/>
    <p:sldId id="1243" r:id="rId19"/>
    <p:sldId id="1242" r:id="rId20"/>
    <p:sldId id="1241" r:id="rId21"/>
    <p:sldId id="1240" r:id="rId22"/>
    <p:sldId id="1256" r:id="rId23"/>
    <p:sldId id="1255" r:id="rId24"/>
    <p:sldId id="1254" r:id="rId25"/>
    <p:sldId id="1253" r:id="rId26"/>
    <p:sldId id="1252" r:id="rId27"/>
    <p:sldId id="1251" r:id="rId28"/>
    <p:sldId id="1250" r:id="rId29"/>
    <p:sldId id="1249" r:id="rId30"/>
    <p:sldId id="1262" r:id="rId31"/>
    <p:sldId id="1263" r:id="rId32"/>
    <p:sldId id="1264" r:id="rId33"/>
    <p:sldId id="1261" r:id="rId34"/>
    <p:sldId id="1260" r:id="rId35"/>
    <p:sldId id="1259" r:id="rId36"/>
    <p:sldId id="1258" r:id="rId37"/>
    <p:sldId id="1257" r:id="rId38"/>
    <p:sldId id="1266" r:id="rId39"/>
    <p:sldId id="1267" r:id="rId40"/>
    <p:sldId id="1277" r:id="rId41"/>
    <p:sldId id="1276" r:id="rId42"/>
    <p:sldId id="1275" r:id="rId43"/>
    <p:sldId id="1274" r:id="rId44"/>
    <p:sldId id="1273" r:id="rId45"/>
    <p:sldId id="1272" r:id="rId46"/>
    <p:sldId id="1271" r:id="rId47"/>
    <p:sldId id="1270" r:id="rId48"/>
    <p:sldId id="1268" r:id="rId49"/>
    <p:sldId id="1269" r:id="rId50"/>
    <p:sldId id="1290" r:id="rId51"/>
    <p:sldId id="1289" r:id="rId52"/>
    <p:sldId id="1288" r:id="rId53"/>
    <p:sldId id="1287" r:id="rId54"/>
    <p:sldId id="1286" r:id="rId55"/>
    <p:sldId id="1285" r:id="rId56"/>
    <p:sldId id="1284" r:id="rId57"/>
    <p:sldId id="1283" r:id="rId58"/>
    <p:sldId id="1282" r:id="rId59"/>
    <p:sldId id="1281" r:id="rId60"/>
    <p:sldId id="1280" r:id="rId61"/>
    <p:sldId id="1279" r:id="rId62"/>
    <p:sldId id="1278" r:id="rId63"/>
    <p:sldId id="1224" r:id="rId64"/>
    <p:sldId id="1225" r:id="rId65"/>
    <p:sldId id="1226" r:id="rId6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596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25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596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728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596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261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893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895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1187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785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941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466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169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1076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869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4562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133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574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7224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6436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2612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568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3685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Lord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</a:t>
            </a: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 reign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027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0910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7729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9402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1884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7380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329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707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238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31178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51037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01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642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080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41396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124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0866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56189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high….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54734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4794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9594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853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341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69611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1870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8571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17017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45102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0306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8723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80934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61243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8945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331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69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59342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58552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80298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885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exalted, forever exalted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</a:p>
        </p:txBody>
      </p:sp>
    </p:spTree>
    <p:extLst>
      <p:ext uri="{BB962C8B-B14F-4D97-AF65-F5344CB8AC3E}">
        <p14:creationId xmlns:p14="http://schemas.microsoft.com/office/powerpoint/2010/main" val="21580165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7398" y="1905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2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807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96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5960" y="1752600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224475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86993</TotalTime>
  <Words>201</Words>
  <Application>Microsoft Office PowerPoint</Application>
  <PresentationFormat>Widescreen</PresentationFormat>
  <Paragraphs>66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2013-04-13T22:40:30Z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