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7"/>
  </p:notesMasterIdLst>
  <p:sldIdLst>
    <p:sldId id="1223" r:id="rId2"/>
    <p:sldId id="1239" r:id="rId3"/>
    <p:sldId id="1234" r:id="rId4"/>
    <p:sldId id="1233" r:id="rId5"/>
    <p:sldId id="1232" r:id="rId6"/>
    <p:sldId id="1230" r:id="rId7"/>
    <p:sldId id="1229" r:id="rId8"/>
    <p:sldId id="1238" r:id="rId9"/>
    <p:sldId id="1237" r:id="rId10"/>
    <p:sldId id="1236" r:id="rId11"/>
    <p:sldId id="1235" r:id="rId12"/>
    <p:sldId id="1227" r:id="rId13"/>
    <p:sldId id="1248" r:id="rId14"/>
    <p:sldId id="1247" r:id="rId15"/>
    <p:sldId id="1246" r:id="rId16"/>
    <p:sldId id="1245" r:id="rId17"/>
    <p:sldId id="1244" r:id="rId18"/>
    <p:sldId id="1243" r:id="rId19"/>
    <p:sldId id="1242" r:id="rId20"/>
    <p:sldId id="1241" r:id="rId21"/>
    <p:sldId id="1240" r:id="rId22"/>
    <p:sldId id="1256" r:id="rId23"/>
    <p:sldId id="1255" r:id="rId24"/>
    <p:sldId id="1254" r:id="rId25"/>
    <p:sldId id="1253" r:id="rId26"/>
    <p:sldId id="1252" r:id="rId27"/>
    <p:sldId id="1251" r:id="rId28"/>
    <p:sldId id="1250" r:id="rId29"/>
    <p:sldId id="1249" r:id="rId30"/>
    <p:sldId id="1262" r:id="rId31"/>
    <p:sldId id="1263" r:id="rId32"/>
    <p:sldId id="1264" r:id="rId33"/>
    <p:sldId id="1261" r:id="rId34"/>
    <p:sldId id="1260" r:id="rId35"/>
    <p:sldId id="1259" r:id="rId36"/>
    <p:sldId id="1258" r:id="rId37"/>
    <p:sldId id="1257" r:id="rId38"/>
    <p:sldId id="1266" r:id="rId39"/>
    <p:sldId id="1267" r:id="rId40"/>
    <p:sldId id="1277" r:id="rId41"/>
    <p:sldId id="1276" r:id="rId42"/>
    <p:sldId id="1275" r:id="rId43"/>
    <p:sldId id="1274" r:id="rId44"/>
    <p:sldId id="1273" r:id="rId45"/>
    <p:sldId id="1272" r:id="rId46"/>
    <p:sldId id="1271" r:id="rId47"/>
    <p:sldId id="1270" r:id="rId48"/>
    <p:sldId id="1268" r:id="rId49"/>
    <p:sldId id="1269" r:id="rId50"/>
    <p:sldId id="1290" r:id="rId51"/>
    <p:sldId id="1289" r:id="rId52"/>
    <p:sldId id="1288" r:id="rId53"/>
    <p:sldId id="1287" r:id="rId54"/>
    <p:sldId id="1286" r:id="rId55"/>
    <p:sldId id="1285" r:id="rId56"/>
    <p:sldId id="1284" r:id="rId57"/>
    <p:sldId id="1283" r:id="rId58"/>
    <p:sldId id="1282" r:id="rId59"/>
    <p:sldId id="1281" r:id="rId60"/>
    <p:sldId id="1280" r:id="rId61"/>
    <p:sldId id="1279" r:id="rId62"/>
    <p:sldId id="1278" r:id="rId63"/>
    <p:sldId id="1224" r:id="rId64"/>
    <p:sldId id="1225" r:id="rId65"/>
    <p:sldId id="1226" r:id="rId6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96" autoAdjust="0"/>
    <p:restoredTop sz="94550" autoAdjust="0"/>
  </p:normalViewPr>
  <p:slideViewPr>
    <p:cSldViewPr>
      <p:cViewPr varScale="1">
        <p:scale>
          <a:sx n="94" d="100"/>
          <a:sy n="94" d="100"/>
        </p:scale>
        <p:origin x="133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26970" y="2171700"/>
            <a:ext cx="9144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high</a:t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praise Him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8253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26970" y="2171700"/>
            <a:ext cx="9144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high</a:t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praise Him</a:t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3728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26970" y="2171700"/>
            <a:ext cx="9144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high</a:t>
            </a:r>
            <a:br>
              <a:rPr lang="en-US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praise Him</a:t>
            </a:r>
            <a:br>
              <a:rPr lang="en-US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2617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exalted</a:t>
            </a:r>
            <a:b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will praise His Name</a:t>
            </a:r>
            <a:b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2893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exalted</a:t>
            </a: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8954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exalted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1187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exalted</a:t>
            </a: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7857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exalted</a:t>
            </a: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will praise His Name</a:t>
            </a:r>
            <a:b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9416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exalted</a:t>
            </a: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will praise His Name</a:t>
            </a: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8466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exalted</a:t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will praise His Name</a:t>
            </a: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1696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high</a:t>
            </a:r>
            <a:b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praise Him</a:t>
            </a:r>
            <a:b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1076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exalted</a:t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will praise His Name</a:t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78697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exalted</a:t>
            </a:r>
            <a:br>
              <a:rPr lang="en-US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will praise His Name</a:t>
            </a:r>
            <a:br>
              <a:rPr lang="en-US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45625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Lord</a:t>
            </a:r>
            <a:b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His truth shall reign</a:t>
            </a: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61338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Lord</a:t>
            </a:r>
            <a:b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85741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Lord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72248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Lord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His truth shall reign</a:t>
            </a: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464368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Lord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His truth shall reign</a:t>
            </a:r>
            <a:endParaRPr lang="en-US" sz="45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26123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Lord</a:t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His truth shall reign</a:t>
            </a:r>
            <a:endParaRPr lang="en-US" sz="45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85680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Lord</a:t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His truth shall reign</a:t>
            </a:r>
            <a:endParaRPr lang="en-US" sz="45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836855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Lord</a:t>
            </a:r>
            <a:br>
              <a:rPr lang="en-US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His truth shall reign</a:t>
            </a:r>
            <a:endParaRPr lang="en-US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0273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927" y="217170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09108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</a:t>
            </a:r>
            <a:b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Rejoice in His Holy Name</a:t>
            </a: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77293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</a:t>
            </a:r>
            <a:b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694027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18848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</a:t>
            </a: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Rejoice in His Holy Name</a:t>
            </a: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347380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</a:t>
            </a: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Rejoice in His Holy Name</a:t>
            </a:r>
            <a:endParaRPr lang="en-US" sz="45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03293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</a:t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Rejoice in His Holy Name</a:t>
            </a:r>
            <a:endParaRPr lang="en-US" sz="45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57076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</a:t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Rejoice in His Holy Name</a:t>
            </a:r>
            <a:endParaRPr lang="en-US" sz="45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72382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</a:t>
            </a:r>
            <a:br>
              <a:rPr lang="en-US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Rejoice in His Holy Name</a:t>
            </a:r>
            <a:endParaRPr lang="en-US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31178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927" y="21717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On high….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51037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927" y="21717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On high….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010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927" y="2171701"/>
            <a:ext cx="91440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36425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927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3080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927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41396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927" y="21717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1240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927" y="21717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80866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927" y="21717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756189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927" y="21717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high….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054734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927" y="21717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On high….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847947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927" y="21717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On high….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495945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927" y="21717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On high….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13853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927" y="21717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On high….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3417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927" y="217170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high</a:t>
            </a:r>
            <a:b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469611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187030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485713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170172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451020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03060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28723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80934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612439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894564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3314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927" y="217170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high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8593424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4585521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802980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8850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43051"/>
            <a:ext cx="91440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high</a:t>
            </a:r>
            <a:b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praise Him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exalted, forever exalted</a:t>
            </a:r>
            <a:b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will praise His Name</a:t>
            </a:r>
            <a:endParaRPr lang="en-US" sz="45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746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Lord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His truth shall reign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Rejoice in His Holy Name</a:t>
            </a:r>
          </a:p>
        </p:txBody>
      </p:sp>
    </p:spTree>
    <p:extLst>
      <p:ext uri="{BB962C8B-B14F-4D97-AF65-F5344CB8AC3E}">
        <p14:creationId xmlns:p14="http://schemas.microsoft.com/office/powerpoint/2010/main" val="215801659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549" y="228600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high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928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high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88070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high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praise Him</a:t>
            </a:r>
            <a:br>
              <a:rPr lang="en-US" sz="45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0966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26970" y="2171700"/>
            <a:ext cx="9144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high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praise Him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32244752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86993</TotalTime>
  <Words>201</Words>
  <Application>Microsoft Office PowerPoint</Application>
  <PresentationFormat>On-screen Show (4:3)</PresentationFormat>
  <Paragraphs>66</Paragraphs>
  <Slides>65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9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540</cp:revision>
  <dcterms:created xsi:type="dcterms:W3CDTF">2000-04-04T23:34:29Z</dcterms:created>
  <dcterms:modified xsi:type="dcterms:W3CDTF">2013-04-13T22:43:51Z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