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67"/>
  </p:notesMasterIdLst>
  <p:sldIdLst>
    <p:sldId id="1223" r:id="rId2"/>
    <p:sldId id="1239" r:id="rId3"/>
    <p:sldId id="1234" r:id="rId4"/>
    <p:sldId id="1233" r:id="rId5"/>
    <p:sldId id="1232" r:id="rId6"/>
    <p:sldId id="1230" r:id="rId7"/>
    <p:sldId id="1229" r:id="rId8"/>
    <p:sldId id="1238" r:id="rId9"/>
    <p:sldId id="1237" r:id="rId10"/>
    <p:sldId id="1236" r:id="rId11"/>
    <p:sldId id="1235" r:id="rId12"/>
    <p:sldId id="1227" r:id="rId13"/>
    <p:sldId id="1248" r:id="rId14"/>
    <p:sldId id="1247" r:id="rId15"/>
    <p:sldId id="1246" r:id="rId16"/>
    <p:sldId id="1245" r:id="rId17"/>
    <p:sldId id="1244" r:id="rId18"/>
    <p:sldId id="1243" r:id="rId19"/>
    <p:sldId id="1242" r:id="rId20"/>
    <p:sldId id="1241" r:id="rId21"/>
    <p:sldId id="1240" r:id="rId22"/>
    <p:sldId id="1256" r:id="rId23"/>
    <p:sldId id="1255" r:id="rId24"/>
    <p:sldId id="1254" r:id="rId25"/>
    <p:sldId id="1253" r:id="rId26"/>
    <p:sldId id="1252" r:id="rId27"/>
    <p:sldId id="1251" r:id="rId28"/>
    <p:sldId id="1250" r:id="rId29"/>
    <p:sldId id="1249" r:id="rId30"/>
    <p:sldId id="1262" r:id="rId31"/>
    <p:sldId id="1263" r:id="rId32"/>
    <p:sldId id="1264" r:id="rId33"/>
    <p:sldId id="1261" r:id="rId34"/>
    <p:sldId id="1260" r:id="rId35"/>
    <p:sldId id="1259" r:id="rId36"/>
    <p:sldId id="1258" r:id="rId37"/>
    <p:sldId id="1257" r:id="rId38"/>
    <p:sldId id="1266" r:id="rId39"/>
    <p:sldId id="1267" r:id="rId40"/>
    <p:sldId id="1277" r:id="rId41"/>
    <p:sldId id="1276" r:id="rId42"/>
    <p:sldId id="1275" r:id="rId43"/>
    <p:sldId id="1274" r:id="rId44"/>
    <p:sldId id="1273" r:id="rId45"/>
    <p:sldId id="1272" r:id="rId46"/>
    <p:sldId id="1271" r:id="rId47"/>
    <p:sldId id="1270" r:id="rId48"/>
    <p:sldId id="1268" r:id="rId49"/>
    <p:sldId id="1269" r:id="rId50"/>
    <p:sldId id="1290" r:id="rId51"/>
    <p:sldId id="1289" r:id="rId52"/>
    <p:sldId id="1288" r:id="rId53"/>
    <p:sldId id="1287" r:id="rId54"/>
    <p:sldId id="1286" r:id="rId55"/>
    <p:sldId id="1285" r:id="rId56"/>
    <p:sldId id="1284" r:id="rId57"/>
    <p:sldId id="1283" r:id="rId58"/>
    <p:sldId id="1282" r:id="rId59"/>
    <p:sldId id="1281" r:id="rId60"/>
    <p:sldId id="1280" r:id="rId61"/>
    <p:sldId id="1279" r:id="rId62"/>
    <p:sldId id="1278" r:id="rId63"/>
    <p:sldId id="1224" r:id="rId64"/>
    <p:sldId id="1225" r:id="rId65"/>
    <p:sldId id="1226" r:id="rId66"/>
  </p:sldIdLst>
  <p:sldSz cx="9144000" cy="6858000" type="screen4x3"/>
  <p:notesSz cx="6858000" cy="9144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Monotype Corsiva" panose="03010101010201010101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796" autoAdjust="0"/>
    <p:restoredTop sz="94550" autoAdjust="0"/>
  </p:normalViewPr>
  <p:slideViewPr>
    <p:cSldViewPr>
      <p:cViewPr varScale="1">
        <p:scale>
          <a:sx n="94" d="100"/>
          <a:sy n="94" d="100"/>
        </p:scale>
        <p:origin x="133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8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08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083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endParaRPr lang="en-US"/>
          </a:p>
        </p:txBody>
      </p:sp>
      <p:sp>
        <p:nvSpPr>
          <p:cNvPr id="1208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/>
                <a:latin typeface="Times New Roman" panose="02020603050405020304" pitchFamily="18" charset="0"/>
              </a:defRPr>
            </a:lvl1pPr>
          </a:lstStyle>
          <a:p>
            <a:fld id="{3F4A7D99-5928-42C1-AFFC-6C2D36E5D6CF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81917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357FFB-995B-4BB7-9C54-9E35FC0296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6846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90ABA55-1330-4E44-B5D8-958CBF50D94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4422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B1E93E-314F-4BB0-BF24-4159FC7094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47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B54EB-3752-45A4-8295-7390FF7B38E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2585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60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85"/>
            <a:ext cx="7886700" cy="1500187"/>
          </a:xfrm>
        </p:spPr>
        <p:txBody>
          <a:bodyPr/>
          <a:lstStyle>
            <a:lvl1pPr marL="0" indent="0">
              <a:buNone/>
              <a:defRPr sz="1800"/>
            </a:lvl1pPr>
            <a:lvl2pPr marL="342900" indent="0">
              <a:buNone/>
              <a:defRPr sz="1500"/>
            </a:lvl2pPr>
            <a:lvl3pPr marL="685800" indent="0">
              <a:buNone/>
              <a:defRPr sz="135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F21C23-F905-489F-BB6A-4070C580644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5978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8B3CFF-C0A9-4A07-AE82-1AA4C521003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36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9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9" y="1681163"/>
            <a:ext cx="3868737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9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C63F57-C202-4307-B4CB-78A536CF79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728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3099D4-05B8-4636-94D9-C2AC42CFC5A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519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15A882-28E3-4E8A-860D-AF40A5DB6A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869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CEC9D9-7297-47AD-A661-78BD7B76BFD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406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49" y="457200"/>
            <a:ext cx="2949575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47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49" y="2057400"/>
            <a:ext cx="2949575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343F8C-CB11-49D9-951A-E832377E10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657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3366CC">
                <a:gamma/>
                <a:shade val="76078"/>
                <a:invGamma/>
              </a:srgbClr>
            </a:gs>
            <a:gs pos="100000">
              <a:srgbClr val="3366CC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50"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50">
                <a:effectLst/>
                <a:latin typeface="+mn-lt"/>
              </a:defRPr>
            </a:lvl1pPr>
          </a:lstStyle>
          <a:p>
            <a:fld id="{0FDF3A54-A289-43C8-9606-8A02748B86D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891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3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5pPr>
      <a:lvl6pPr marL="3429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6pPr>
      <a:lvl7pPr marL="6858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7pPr>
      <a:lvl8pPr marL="10287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8pPr>
      <a:lvl9pPr marL="1371600" algn="ctr" rtl="0" eaLnBrk="1" fontAlgn="base" hangingPunct="1">
        <a:spcBef>
          <a:spcPct val="0"/>
        </a:spcBef>
        <a:spcAft>
          <a:spcPct val="0"/>
        </a:spcAft>
        <a:defRPr sz="33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719441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2697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8253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2697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737289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2697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b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9261707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28935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689548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6011873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2785726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694164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984660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616968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8107655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78786970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exalted</a:t>
            </a:r>
            <a:b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b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9456251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61338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885741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6722484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4643681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2326123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85680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  <a:endParaRPr lang="en-US" sz="45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7836855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  <a:endParaRPr lang="en-US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70273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09108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1772932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6940275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188483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34738032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032934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55707618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45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9723821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  <a:endParaRPr lang="en-US" sz="45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031178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5103718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320100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1"/>
            <a:ext cx="9144000" cy="1246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5364252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33080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4413965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1512400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2808669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7561898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</a:t>
            </a: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On high….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80547343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/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8479475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959456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0138531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      On high….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634171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46961194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19187030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14773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571345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3170172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7451020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16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9030603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82872371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69809340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56124394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54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894564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53314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1927" y="217170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85934241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54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5855214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5400" b="1" dirty="0">
              <a:solidFill>
                <a:schemeClr val="accent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8080298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600200"/>
            <a:ext cx="9144000" cy="2862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5400"/>
              </a:lnSpc>
              <a:spcBef>
                <a:spcPct val="50000"/>
              </a:spcBef>
            </a:pP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54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</a:t>
            </a:r>
            <a:endParaRPr lang="en-US" sz="5400" b="1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0588503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543051"/>
            <a:ext cx="9144000" cy="3323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exalted, forever exalted</a:t>
            </a:r>
            <a:b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And I will praise His Name</a:t>
            </a:r>
            <a:endParaRPr lang="en-US" sz="4500" b="1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5771561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1828800"/>
            <a:ext cx="9144000" cy="2746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the Lord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Forever His truth shall reign</a:t>
            </a:r>
          </a:p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Heaven and earth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Rejoice in His Holy Name</a:t>
            </a:r>
          </a:p>
        </p:txBody>
      </p:sp>
    </p:spTree>
    <p:extLst>
      <p:ext uri="{BB962C8B-B14F-4D97-AF65-F5344CB8AC3E}">
        <p14:creationId xmlns:p14="http://schemas.microsoft.com/office/powerpoint/2010/main" val="2158016595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20549" y="228600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3292869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18235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8070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br>
              <a:rPr lang="en-US" sz="450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solidFill>
                <a:schemeClr val="bg2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209660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6386" name="Text Box 2"/>
          <p:cNvSpPr txBox="1">
            <a:spLocks noChangeArrowheads="1"/>
          </p:cNvSpPr>
          <p:nvPr/>
        </p:nvSpPr>
        <p:spPr bwMode="auto">
          <a:xfrm>
            <a:off x="-26970" y="2171700"/>
            <a:ext cx="9144000" cy="240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lnSpc>
                <a:spcPts val="4500"/>
              </a:lnSpc>
              <a:spcBef>
                <a:spcPct val="50000"/>
              </a:spcBef>
            </a:pPr>
            <a: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He is exalted</a:t>
            </a:r>
            <a:br>
              <a:rPr lang="en-US" sz="4500" b="1" dirty="0">
                <a:solidFill>
                  <a:schemeClr val="accent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The King is exalted on high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I will praise Him</a:t>
            </a:r>
            <a:br>
              <a:rPr lang="en-US" sz="45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</a:br>
            <a:endParaRPr lang="en-US" sz="4500" b="1" dirty="0"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2244752"/>
      </p:ext>
    </p:extLst>
  </p:cSld>
  <p:clrMapOvr>
    <a:masterClrMapping/>
  </p:clrMapOvr>
</p:sld>
</file>

<file path=ppt/theme/theme1.xml><?xml version="1.0" encoding="utf-8"?>
<a:theme xmlns:a="http://schemas.openxmlformats.org/drawingml/2006/main" name="Songs Theme">
  <a:themeElements>
    <a:clrScheme name="Live Lyrics">
      <a:dk1>
        <a:srgbClr val="FFFFFF"/>
      </a:dk1>
      <a:lt1>
        <a:srgbClr val="D8D8D8"/>
      </a:lt1>
      <a:dk2>
        <a:srgbClr val="7F7F7F"/>
      </a:dk2>
      <a:lt2>
        <a:srgbClr val="C5C5F1"/>
      </a:lt2>
      <a:accent1>
        <a:srgbClr val="7086E6"/>
      </a:accent1>
      <a:accent2>
        <a:srgbClr val="457DED"/>
      </a:accent2>
      <a:accent3>
        <a:srgbClr val="808080"/>
      </a:accent3>
      <a:accent4>
        <a:srgbClr val="40404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ank Presentat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Monotype Corsiva" panose="03010101010201010101" pitchFamily="66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Songs Theme" id="{19E06BB1-F2B7-46F4-86E0-C4E251F95804}" vid="{B5BBAB04-C093-472B-8BB5-F591687EDB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Songs Theme</Template>
  <TotalTime>86993</TotalTime>
  <Words>201</Words>
  <Application>Microsoft Office PowerPoint</Application>
  <PresentationFormat>On-screen Show (4:3)</PresentationFormat>
  <Paragraphs>66</Paragraphs>
  <Slides>65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65</vt:i4>
      </vt:variant>
    </vt:vector>
  </HeadingPairs>
  <TitlesOfParts>
    <vt:vector size="69" baseType="lpstr">
      <vt:lpstr>Arial</vt:lpstr>
      <vt:lpstr>Monotype Corsiva</vt:lpstr>
      <vt:lpstr>Times New Roman</vt:lpstr>
      <vt:lpstr>Songs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Nations Church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Rod Counsellor</dc:creator>
  <cp:lastModifiedBy>Rod Counsellor</cp:lastModifiedBy>
  <cp:revision>540</cp:revision>
  <dcterms:created xsi:type="dcterms:W3CDTF">2000-04-04T23:34:29Z</dcterms:created>
  <dcterms:modified xsi:type="dcterms:W3CDTF">2013-04-13T22:43:51Z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