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404" r:id="rId2"/>
    <p:sldId id="416" r:id="rId3"/>
    <p:sldId id="407" r:id="rId4"/>
    <p:sldId id="409" r:id="rId5"/>
    <p:sldId id="410" r:id="rId6"/>
    <p:sldId id="408" r:id="rId7"/>
    <p:sldId id="412" r:id="rId8"/>
    <p:sldId id="414" r:id="rId9"/>
    <p:sldId id="415" r:id="rId10"/>
    <p:sldId id="413" r:id="rId11"/>
    <p:sldId id="406" r:id="rId12"/>
    <p:sldId id="403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4F2270"/>
    <a:srgbClr val="9751CB"/>
    <a:srgbClr val="FF0000"/>
    <a:srgbClr val="FFFF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55" autoAdjust="0"/>
    <p:restoredTop sz="94660"/>
  </p:normalViewPr>
  <p:slideViewPr>
    <p:cSldViewPr>
      <p:cViewPr varScale="1">
        <p:scale>
          <a:sx n="96" d="100"/>
          <a:sy n="96" d="100"/>
        </p:scale>
        <p:origin x="57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1914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31828E7-31CF-47FA-A2D0-754A811182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0758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BA7912-E4F7-43C1-858A-6758E2820BE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56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CB07E1-3DFB-4C9C-965B-D2AB4431A4F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253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301546-4670-4AE9-A518-B93941CF2E4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454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3C9119-612F-42FA-A4CB-87385D12EE1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228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5F482C-D586-4FC8-9ADF-A0EED22C01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890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31A69B-CBC3-4C0E-9A04-A9E8B3AFAA4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70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D53B98-9190-43EA-8210-A34EB982FBA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79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BCFF23-92AC-4915-B63C-A47BBD66A3B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139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FC92DB-8DB6-4E2E-94B2-A4442B5A6AD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838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0A9D7D-681C-45AC-A3E3-846F12B4258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447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116E1-7C5B-447F-9E0A-5EBE1A9B8DA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797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BB38401-466C-458E-BB8A-C3034022638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church.us/FlashMP3Player/mp3player.php?Track=1202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A/2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G/1/" TargetMode="External"/><Relationship Id="rId4" Type="http://schemas.openxmlformats.org/officeDocument/2006/relationships/hyperlink" Target="http://dev.agodsendtech.com/mu_chords/quickimages/0/C1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E/1/" TargetMode="External"/><Relationship Id="rId3" Type="http://schemas.openxmlformats.org/officeDocument/2006/relationships/hyperlink" Target="http://dev.agodsendtech.com/mu_chords/quickimages/0/A/2/" TargetMode="External"/><Relationship Id="rId7" Type="http://schemas.openxmlformats.org/officeDocument/2006/relationships/hyperlink" Target="http://dev.agodsendtech.com/mu_chords/quickimages/0/E/5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D/1/" TargetMode="External"/><Relationship Id="rId5" Type="http://schemas.openxmlformats.org/officeDocument/2006/relationships/hyperlink" Target="http://dev.agodsendtech.com/mu_chords/quickimages/0/C1/" TargetMode="External"/><Relationship Id="rId10" Type="http://schemas.openxmlformats.org/officeDocument/2006/relationships/hyperlink" Target="http://dev.agodsendtech.com/mu_chords/quickimages/0/G/1/" TargetMode="External"/><Relationship Id="rId4" Type="http://schemas.openxmlformats.org/officeDocument/2006/relationships/hyperlink" Target="http://dev.agodsendtech.com/mu_chords/quickimages/0/B/19/" TargetMode="External"/><Relationship Id="rId9" Type="http://schemas.openxmlformats.org/officeDocument/2006/relationships/hyperlink" Target="http://dev.agodsendtech.com/mu_chords/quickimages/0/E/2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C1/" TargetMode="External"/><Relationship Id="rId7" Type="http://schemas.openxmlformats.org/officeDocument/2006/relationships/hyperlink" Target="http://dev.agodsendtech.com/mu_chords/quickimages/0/G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E/1/" TargetMode="External"/><Relationship Id="rId5" Type="http://schemas.openxmlformats.org/officeDocument/2006/relationships/hyperlink" Target="http://dev.agodsendtech.com/mu_chords/quickimages/0/E/5/" TargetMode="External"/><Relationship Id="rId4" Type="http://schemas.openxmlformats.org/officeDocument/2006/relationships/hyperlink" Target="http://dev.agodsendtech.com/mu_chords/quickimages/0/D/1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C1/" TargetMode="External"/><Relationship Id="rId7" Type="http://schemas.openxmlformats.org/officeDocument/2006/relationships/hyperlink" Target="http://dev.agodsendtech.com/mu_chords/quickimages/0/G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E/1/" TargetMode="External"/><Relationship Id="rId5" Type="http://schemas.openxmlformats.org/officeDocument/2006/relationships/hyperlink" Target="http://dev.agodsendtech.com/mu_chords/quickimages/0/E/5/" TargetMode="External"/><Relationship Id="rId4" Type="http://schemas.openxmlformats.org/officeDocument/2006/relationships/hyperlink" Target="http://dev.agodsendtech.com/mu_chords/quickimages/0/D/1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C1/" TargetMode="External"/><Relationship Id="rId7" Type="http://schemas.openxmlformats.org/officeDocument/2006/relationships/hyperlink" Target="http://dev.agodsendtech.com/mu_chords/quickimages/0/G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E/1/" TargetMode="External"/><Relationship Id="rId5" Type="http://schemas.openxmlformats.org/officeDocument/2006/relationships/hyperlink" Target="http://dev.agodsendtech.com/mu_chords/quickimages/0/E/5/" TargetMode="External"/><Relationship Id="rId4" Type="http://schemas.openxmlformats.org/officeDocument/2006/relationships/hyperlink" Target="http://dev.agodsendtech.com/mu_chords/quickimages/0/D/1/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C1/" TargetMode="External"/><Relationship Id="rId3" Type="http://schemas.openxmlformats.org/officeDocument/2006/relationships/hyperlink" Target="http://dev.agodsendtech.com/mu_chords/quickimages/0/A/2/" TargetMode="External"/><Relationship Id="rId7" Type="http://schemas.openxmlformats.org/officeDocument/2006/relationships/hyperlink" Target="http://dev.agodsendtech.com/mu_chords/quickimages/0/G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D/1/" TargetMode="External"/><Relationship Id="rId5" Type="http://schemas.openxmlformats.org/officeDocument/2006/relationships/hyperlink" Target="http://dev.agodsendtech.com/mu_chords/quickimages/0/E/2/" TargetMode="External"/><Relationship Id="rId4" Type="http://schemas.openxmlformats.org/officeDocument/2006/relationships/hyperlink" Target="http://dev.agodsendtech.com/mu_chords/quickimages/0/B/19/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C1/" TargetMode="External"/><Relationship Id="rId3" Type="http://schemas.openxmlformats.org/officeDocument/2006/relationships/hyperlink" Target="http://dev.agodsendtech.com/mu_chords/quickimages/0/A/2/" TargetMode="External"/><Relationship Id="rId7" Type="http://schemas.openxmlformats.org/officeDocument/2006/relationships/hyperlink" Target="http://dev.agodsendtech.com/mu_chords/quickimages/0/G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D/1/" TargetMode="External"/><Relationship Id="rId5" Type="http://schemas.openxmlformats.org/officeDocument/2006/relationships/hyperlink" Target="http://dev.agodsendtech.com/mu_chords/quickimages/0/E/2/" TargetMode="External"/><Relationship Id="rId4" Type="http://schemas.openxmlformats.org/officeDocument/2006/relationships/hyperlink" Target="http://dev.agodsendtech.com/mu_chords/quickimages/0/B/19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A/2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dev.agodsendtech.com/mu_chords/quickimages/0/C1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A/2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dev.agodsendtech.com/mu_chords/quickimages/0/C1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A/2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G/1/" TargetMode="External"/><Relationship Id="rId4" Type="http://schemas.openxmlformats.org/officeDocument/2006/relationships/hyperlink" Target="http://dev.agodsendtech.com/mu_chords/quickimages/0/C1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10160" y="1295400"/>
            <a:ext cx="9164782" cy="304185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lnSpc>
                <a:spcPts val="115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Is </a:t>
            </a:r>
            <a:b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Exalted!</a:t>
            </a:r>
            <a:endParaRPr lang="en-US" sz="115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Song ID: </a:t>
            </a:r>
            <a:r>
              <a:rPr lang="en-US" sz="2000" u="sng" dirty="0" smtClean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0169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Q:\webroot\img\icons\speaker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/>
        </p:spPr>
      </p:pic>
    </p:spTree>
    <p:extLst>
      <p:ext uri="{BB962C8B-B14F-4D97-AF65-F5344CB8AC3E}">
        <p14:creationId xmlns:p14="http://schemas.microsoft.com/office/powerpoint/2010/main" val="6640598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Close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6670" y="1371600"/>
            <a:ext cx="9160867" cy="823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 is exalted The King is exalted on High</a:t>
            </a:r>
          </a:p>
        </p:txBody>
      </p:sp>
      <p:sp>
        <p:nvSpPr>
          <p:cNvPr id="1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12395" y="1255894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562396" y="1244606"/>
            <a:ext cx="59575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233480" y="125589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2730355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054983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76200" y="23436"/>
            <a:ext cx="40315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He Is Exalted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609600"/>
            <a:ext cx="9160867" cy="35814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5" name="Rectangle 1"/>
          <p:cNvSpPr>
            <a:spLocks noChangeArrowheads="1"/>
          </p:cNvSpPr>
          <p:nvPr/>
        </p:nvSpPr>
        <p:spPr bwMode="auto">
          <a:xfrm>
            <a:off x="-16867" y="4191000"/>
            <a:ext cx="9160867" cy="28194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-9525" y="769422"/>
            <a:ext cx="9160867" cy="618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 is exalted….  The King is exalted on high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I will praise Him….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He is exalted…   Forever exalted….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And I will praise His Name….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 is the Lord   Forever His truth shall reign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Heaven and earth rejoice in His Holy Name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 is exalted The King is exalted on High</a:t>
            </a:r>
          </a:p>
        </p:txBody>
      </p:sp>
      <p:sp>
        <p:nvSpPr>
          <p:cNvPr id="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527" y="4206454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608758" y="4194373"/>
            <a:ext cx="602284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B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2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981836" y="66939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897368" y="148054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" name="Text Box 20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524309" y="3178588"/>
            <a:ext cx="63318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1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5177622" y="317858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12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627169" y="4217421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304800" y="67343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4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4459676" y="669393"/>
            <a:ext cx="55875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01127" y="1549123"/>
            <a:ext cx="39360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834336" y="419437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3872118" y="420951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2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782604" y="420951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8436047" y="418325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2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5514" y="5891482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574243" y="5921367"/>
            <a:ext cx="59575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0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7178997" y="592332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3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625091" y="148054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876256" y="148054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4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304800" y="234345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35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4268652" y="2332273"/>
            <a:ext cx="55875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6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852010" y="317271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368635" y="317315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431779" y="316934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830898" y="317271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27977" y="5101527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1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319817" y="5101527"/>
            <a:ext cx="602284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B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2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42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873650" y="5101527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470497" y="510152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4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4009620" y="509362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4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463411" y="510152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6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8023089" y="509362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2779098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Intro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-9525" y="769422"/>
            <a:ext cx="9160867" cy="5355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 is exalted….  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King is exalted on high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 will praise Him….</a:t>
            </a:r>
            <a:endParaRPr lang="en-US" sz="36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He is exalted…   Forever exalted….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And I will praise His Name….</a:t>
            </a:r>
            <a:endParaRPr lang="en-US" sz="36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000899" y="176918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037672" y="284210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" name="Text Box 20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579578" y="5007195"/>
            <a:ext cx="63318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232891" y="500719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11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53094" y="68064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2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423904" y="1740536"/>
            <a:ext cx="55875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97241" y="2824026"/>
            <a:ext cx="39360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698248" y="284210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002421" y="284210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51837" y="384996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8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418189" y="3992196"/>
            <a:ext cx="55875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907279" y="500132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423904" y="500175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487048" y="499795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886167" y="500132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9528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Verse 1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-9525" y="769422"/>
            <a:ext cx="9160867" cy="5355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 is exalted….  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King is exalted on high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 will praise Him….</a:t>
            </a:r>
            <a:endParaRPr lang="en-US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He is exalted…   Forever exalted….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And I will praise His Name….</a:t>
            </a:r>
            <a:endParaRPr lang="en-US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000899" y="176918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037672" y="284210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" name="Text Box 20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579578" y="5007195"/>
            <a:ext cx="63318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232891" y="500719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11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53094" y="68064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2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423904" y="1740536"/>
            <a:ext cx="55875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97241" y="2824026"/>
            <a:ext cx="39360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698248" y="284210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002421" y="284210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51837" y="384996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8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418189" y="3992196"/>
            <a:ext cx="55875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907279" y="500132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423904" y="500175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487048" y="499795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886167" y="500132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0452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Verse </a:t>
            </a:r>
            <a:r>
              <a:rPr lang="en-US" sz="3200" b="1" dirty="0" smtClean="0">
                <a:solidFill>
                  <a:srgbClr val="000000"/>
                </a:solidFill>
              </a:rPr>
              <a:t>2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rgbClr val="0070C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-9525" y="769422"/>
            <a:ext cx="9160867" cy="5355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 is exalted….  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King is exalted on high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 will praise Him….</a:t>
            </a:r>
            <a:endParaRPr lang="en-US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He is exalted…   Forever exalted….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And I will praise His Name….</a:t>
            </a:r>
            <a:endParaRPr lang="en-US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000899" y="176918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037672" y="284210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" name="Text Box 20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579578" y="5007195"/>
            <a:ext cx="63318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232891" y="500719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11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53094" y="68064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2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423904" y="1740536"/>
            <a:ext cx="55875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97241" y="2824026"/>
            <a:ext cx="39360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698248" y="284210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002421" y="284210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51837" y="384996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8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418189" y="3992196"/>
            <a:ext cx="55875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907279" y="500132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423904" y="500175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487048" y="499795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886167" y="500132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8774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Chorus 1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-9525" y="769422"/>
            <a:ext cx="9160867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He is the Lord   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Forever His truth shall reign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Heaven and earth rejoice in His Holy Name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 is exalted The King is exalted on High</a:t>
            </a:r>
          </a:p>
        </p:txBody>
      </p:sp>
      <p:sp>
        <p:nvSpPr>
          <p:cNvPr id="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52481" y="661525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612704" y="1766821"/>
            <a:ext cx="602284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B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2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67684" y="661525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981200" y="66152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916911" y="176682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2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4800600" y="176682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410200" y="176682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44942" y="3928686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5361133" y="3928686"/>
            <a:ext cx="59575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7266027" y="392868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91770" y="2840634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486809" y="2834093"/>
            <a:ext cx="602284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B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2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002975" y="2839132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712435" y="283409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147488" y="283409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22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7648401" y="284063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8208079" y="283272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4253905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Chorus </a:t>
            </a:r>
            <a:r>
              <a:rPr lang="en-US" sz="3200" b="1" dirty="0" smtClean="0">
                <a:solidFill>
                  <a:srgbClr val="000000"/>
                </a:solidFill>
              </a:rPr>
              <a:t>2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-9525" y="769422"/>
            <a:ext cx="9160867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He is the Lord   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Forever His truth shall reign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Heaven and earth rejoice in His Holy Name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 is exalted The King is exalted on High</a:t>
            </a:r>
          </a:p>
        </p:txBody>
      </p:sp>
      <p:sp>
        <p:nvSpPr>
          <p:cNvPr id="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52481" y="661525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612704" y="1766821"/>
            <a:ext cx="602284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B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2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67684" y="661525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981200" y="66152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916911" y="176682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2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4800600" y="176682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410200" y="176682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44942" y="3928686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5361133" y="3928686"/>
            <a:ext cx="59575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7266027" y="392868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91770" y="2840634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486809" y="2834093"/>
            <a:ext cx="602284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B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2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002975" y="2839132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712435" y="283409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147488" y="283409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22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7648401" y="284063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8208079" y="283272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1355847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Vamp 1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rgbClr val="7030A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4290" y="1207449"/>
            <a:ext cx="9160867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 is exalted The King is exalted 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is exalted The King is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exalted</a:t>
            </a:r>
          </a:p>
        </p:txBody>
      </p:sp>
      <p:sp>
        <p:nvSpPr>
          <p:cNvPr id="1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20015" y="1091743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570016" y="1080455"/>
            <a:ext cx="59575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20015" y="2140039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570016" y="2128751"/>
            <a:ext cx="59575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582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Vamp 2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rgbClr val="9751CB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4290" y="1207449"/>
            <a:ext cx="9160867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 is exalted The King is exalted 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is exalted The King is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exalted</a:t>
            </a:r>
          </a:p>
        </p:txBody>
      </p:sp>
      <p:sp>
        <p:nvSpPr>
          <p:cNvPr id="1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20015" y="1091743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570016" y="1080455"/>
            <a:ext cx="59575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20015" y="2140039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570016" y="2128751"/>
            <a:ext cx="59575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2280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Vamp Close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rgbClr val="4F227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6670" y="1371600"/>
            <a:ext cx="9160867" cy="823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 is exalted The King is exalted on High</a:t>
            </a:r>
          </a:p>
        </p:txBody>
      </p:sp>
      <p:sp>
        <p:nvSpPr>
          <p:cNvPr id="1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12395" y="1255894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562396" y="1244606"/>
            <a:ext cx="59575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233480" y="125589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1849088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14422</TotalTime>
  <Words>369</Words>
  <Application>Microsoft Office PowerPoint</Application>
  <PresentationFormat>On-screen Show (4:3)</PresentationFormat>
  <Paragraphs>168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Times New Roman</vt:lpstr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445</cp:revision>
  <dcterms:created xsi:type="dcterms:W3CDTF">2000-04-06T22:37:36Z</dcterms:created>
  <dcterms:modified xsi:type="dcterms:W3CDTF">2013-04-14T21:20:12Z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