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03" r:id="rId2"/>
    <p:sldId id="404" r:id="rId3"/>
    <p:sldId id="405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F2270"/>
    <a:srgbClr val="9751CB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5" autoAdjust="0"/>
    <p:restoredTop sz="94660"/>
  </p:normalViewPr>
  <p:slideViewPr>
    <p:cSldViewPr>
      <p:cViewPr varScale="1">
        <p:scale>
          <a:sx n="90" d="100"/>
          <a:sy n="90" d="100"/>
        </p:scale>
        <p:origin x="66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1828E7-31CF-47FA-A2D0-754A81118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758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A7912-E4F7-43C1-858A-6758E2820B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6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B07E1-3DFB-4C9C-965B-D2AB4431A4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5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01546-4670-4AE9-A518-B93941CF2E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5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C9119-612F-42FA-A4CB-87385D12EE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28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F482C-D586-4FC8-9ADF-A0EED22C0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89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1A69B-CBC3-4C0E-9A04-A9E8B3AFAA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53B98-9190-43EA-8210-A34EB982FB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7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CFF23-92AC-4915-B63C-A47BBD66A3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39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C92DB-8DB6-4E2E-94B2-A4442B5A6A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3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0A9D7D-681C-45AC-A3E3-846F12B425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447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116E1-7C5B-447F-9E0A-5EBE1A9B8D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97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B38401-466C-458E-BB8A-C303402263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/" TargetMode="External"/><Relationship Id="rId3" Type="http://schemas.openxmlformats.org/officeDocument/2006/relationships/hyperlink" Target="http://dev.agodsendtech.com/mu_chords/quickimages/0/A/2/" TargetMode="External"/><Relationship Id="rId7" Type="http://schemas.openxmlformats.org/officeDocument/2006/relationships/hyperlink" Target="http://dev.agodsendtech.com/mu_chords/quickimages/0/E/5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C1/" TargetMode="External"/><Relationship Id="rId10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B/19/" TargetMode="External"/><Relationship Id="rId9" Type="http://schemas.openxmlformats.org/officeDocument/2006/relationships/hyperlink" Target="http://dev.agodsendtech.com/mu_chords/quickimages/0/E/2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6200" y="23436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He Is Exalted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09600"/>
            <a:ext cx="9160867" cy="35814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7" y="4191000"/>
            <a:ext cx="9160867" cy="28194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9525" y="769422"/>
            <a:ext cx="9160867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 is exalted….  The King is exalted on high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will praise Him….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 is exalted…   Forever exalted….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I will praise His Name….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the Lord   Forever His truth shall reign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Heaven and earth rejoice in His Holy Name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exalted The King is exalted on High</a:t>
            </a: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27" y="420645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08758" y="4194373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981836" y="6693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97368" y="14805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24309" y="3178588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177622" y="31785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27169" y="4217421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4800" y="67343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459676" y="669393"/>
            <a:ext cx="5587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1127" y="1549123"/>
            <a:ext cx="39360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34336" y="41943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872118" y="42095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82604" y="42095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8436047" y="41832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514" y="589148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74243" y="5921367"/>
            <a:ext cx="5957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178997" y="592332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25091" y="14805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76256" y="14805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4800" y="234345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268652" y="2332273"/>
            <a:ext cx="5587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52010" y="317271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368635" y="31731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31779" y="31693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30898" y="317271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977" y="510152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19817" y="5101527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873650" y="5101527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470497" y="51015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009620" y="50936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63411" y="51015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8023089" y="50936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77909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Exalted!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0169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66405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Exalted!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0169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55355483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14422</TotalTime>
  <Words>58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446</cp:revision>
  <dcterms:created xsi:type="dcterms:W3CDTF">2000-04-06T22:37:36Z</dcterms:created>
  <dcterms:modified xsi:type="dcterms:W3CDTF">2013-04-14T21:21:28Z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