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5" r:id="rId3"/>
    <p:sldId id="1226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3" d="100"/>
          <a:sy n="93" d="100"/>
        </p:scale>
        <p:origin x="1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450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More than able...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 what 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Concerns me today</a:t>
            </a:r>
          </a:p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 anything 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comes my way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97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84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</a:p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82654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86971</TotalTime>
  <Words>16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2013-04-13T20:57:14Z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