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5" r:id="rId3"/>
    <p:sldId id="1226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96" autoAdjust="0"/>
    <p:restoredTop sz="94550" autoAdjust="0"/>
  </p:normalViewPr>
  <p:slideViewPr>
    <p:cSldViewPr>
      <p:cViewPr varScale="1">
        <p:scale>
          <a:sx n="94" d="100"/>
          <a:sy n="94" d="100"/>
        </p:scale>
        <p:origin x="13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340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More than able...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 what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Concerns me today</a:t>
            </a:r>
          </a:p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 anything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comes my way</a:t>
            </a:r>
            <a:endParaRPr lang="en-US" sz="40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97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90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</a:p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82654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86971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2013-04-13T21:23:24Z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