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1223" r:id="rId2"/>
    <p:sldId id="1234" r:id="rId3"/>
    <p:sldId id="1233" r:id="rId4"/>
    <p:sldId id="1232" r:id="rId5"/>
    <p:sldId id="1231" r:id="rId6"/>
    <p:sldId id="1227" r:id="rId7"/>
    <p:sldId id="1230" r:id="rId8"/>
    <p:sldId id="1229" r:id="rId9"/>
    <p:sldId id="1228" r:id="rId10"/>
    <p:sldId id="1237" r:id="rId11"/>
    <p:sldId id="1242" r:id="rId12"/>
    <p:sldId id="1241" r:id="rId13"/>
    <p:sldId id="1240" r:id="rId14"/>
    <p:sldId id="1239" r:id="rId15"/>
    <p:sldId id="1238" r:id="rId16"/>
    <p:sldId id="1236" r:id="rId17"/>
    <p:sldId id="1235" r:id="rId18"/>
    <p:sldId id="1245" r:id="rId19"/>
    <p:sldId id="1250" r:id="rId20"/>
    <p:sldId id="1249" r:id="rId21"/>
    <p:sldId id="1248" r:id="rId22"/>
    <p:sldId id="1247" r:id="rId23"/>
    <p:sldId id="1246" r:id="rId24"/>
    <p:sldId id="1244" r:id="rId25"/>
    <p:sldId id="1243" r:id="rId26"/>
    <p:sldId id="1254" r:id="rId27"/>
    <p:sldId id="1258" r:id="rId28"/>
    <p:sldId id="1257" r:id="rId29"/>
    <p:sldId id="1256" r:id="rId30"/>
    <p:sldId id="1253" r:id="rId31"/>
    <p:sldId id="1255" r:id="rId32"/>
    <p:sldId id="1252" r:id="rId33"/>
    <p:sldId id="1251" r:id="rId34"/>
    <p:sldId id="1262" r:id="rId35"/>
    <p:sldId id="1266" r:id="rId36"/>
    <p:sldId id="1265" r:id="rId37"/>
    <p:sldId id="1264" r:id="rId38"/>
    <p:sldId id="1261" r:id="rId39"/>
    <p:sldId id="1263" r:id="rId40"/>
    <p:sldId id="1260" r:id="rId41"/>
    <p:sldId id="1259" r:id="rId42"/>
    <p:sldId id="1267" r:id="rId43"/>
    <p:sldId id="1279" r:id="rId44"/>
    <p:sldId id="1278" r:id="rId45"/>
    <p:sldId id="1277" r:id="rId46"/>
    <p:sldId id="1276" r:id="rId47"/>
    <p:sldId id="1275" r:id="rId48"/>
    <p:sldId id="1274" r:id="rId49"/>
    <p:sldId id="1273" r:id="rId50"/>
    <p:sldId id="1272" r:id="rId51"/>
    <p:sldId id="1271" r:id="rId52"/>
    <p:sldId id="1270" r:id="rId53"/>
    <p:sldId id="1269" r:id="rId54"/>
    <p:sldId id="1280" r:id="rId55"/>
    <p:sldId id="1268" r:id="rId56"/>
    <p:sldId id="1225" r:id="rId57"/>
    <p:sldId id="1226" r:id="rId58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27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4135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6056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71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7358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27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943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2882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9354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22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366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8261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9094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6453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605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8699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336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2467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4241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0708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789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20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1154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2973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730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39280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2028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0184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61506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1003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3879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37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360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8036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977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6429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3698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630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9531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90489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42558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25502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995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60065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23414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48800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87398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22225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05921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12" y="1447800"/>
            <a:ext cx="12192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5961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0"/>
            <a:ext cx="12192000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More than able...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 what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Concerns me today</a:t>
            </a:r>
          </a:p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 anything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comes my way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9705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842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</a:p>
          <a:p>
            <a:pPr eaLnBrk="1" hangingPunct="1">
              <a:lnSpc>
                <a:spcPts val="52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82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546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647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76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993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able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387088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86994</TotalTime>
  <Words>254</Words>
  <Application>Microsoft Office PowerPoint</Application>
  <PresentationFormat>Widescreen</PresentationFormat>
  <Paragraphs>58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2013-04-13T21:21:48Z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