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9"/>
  </p:notesMasterIdLst>
  <p:sldIdLst>
    <p:sldId id="1223" r:id="rId2"/>
    <p:sldId id="1234" r:id="rId3"/>
    <p:sldId id="1233" r:id="rId4"/>
    <p:sldId id="1232" r:id="rId5"/>
    <p:sldId id="1231" r:id="rId6"/>
    <p:sldId id="1227" r:id="rId7"/>
    <p:sldId id="1230" r:id="rId8"/>
    <p:sldId id="1229" r:id="rId9"/>
    <p:sldId id="1228" r:id="rId10"/>
    <p:sldId id="1237" r:id="rId11"/>
    <p:sldId id="1242" r:id="rId12"/>
    <p:sldId id="1241" r:id="rId13"/>
    <p:sldId id="1240" r:id="rId14"/>
    <p:sldId id="1239" r:id="rId15"/>
    <p:sldId id="1238" r:id="rId16"/>
    <p:sldId id="1236" r:id="rId17"/>
    <p:sldId id="1235" r:id="rId18"/>
    <p:sldId id="1245" r:id="rId19"/>
    <p:sldId id="1250" r:id="rId20"/>
    <p:sldId id="1249" r:id="rId21"/>
    <p:sldId id="1248" r:id="rId22"/>
    <p:sldId id="1247" r:id="rId23"/>
    <p:sldId id="1246" r:id="rId24"/>
    <p:sldId id="1244" r:id="rId25"/>
    <p:sldId id="1243" r:id="rId26"/>
    <p:sldId id="1254" r:id="rId27"/>
    <p:sldId id="1258" r:id="rId28"/>
    <p:sldId id="1257" r:id="rId29"/>
    <p:sldId id="1256" r:id="rId30"/>
    <p:sldId id="1253" r:id="rId31"/>
    <p:sldId id="1255" r:id="rId32"/>
    <p:sldId id="1252" r:id="rId33"/>
    <p:sldId id="1251" r:id="rId34"/>
    <p:sldId id="1262" r:id="rId35"/>
    <p:sldId id="1266" r:id="rId36"/>
    <p:sldId id="1265" r:id="rId37"/>
    <p:sldId id="1264" r:id="rId38"/>
    <p:sldId id="1261" r:id="rId39"/>
    <p:sldId id="1263" r:id="rId40"/>
    <p:sldId id="1260" r:id="rId41"/>
    <p:sldId id="1259" r:id="rId42"/>
    <p:sldId id="1267" r:id="rId43"/>
    <p:sldId id="1279" r:id="rId44"/>
    <p:sldId id="1278" r:id="rId45"/>
    <p:sldId id="1277" r:id="rId46"/>
    <p:sldId id="1276" r:id="rId47"/>
    <p:sldId id="1275" r:id="rId48"/>
    <p:sldId id="1274" r:id="rId49"/>
    <p:sldId id="1273" r:id="rId50"/>
    <p:sldId id="1272" r:id="rId51"/>
    <p:sldId id="1271" r:id="rId52"/>
    <p:sldId id="1270" r:id="rId53"/>
    <p:sldId id="1269" r:id="rId54"/>
    <p:sldId id="1280" r:id="rId55"/>
    <p:sldId id="1268" r:id="rId56"/>
    <p:sldId id="1225" r:id="rId57"/>
    <p:sldId id="1226" r:id="rId58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93" d="100"/>
          <a:sy n="93" d="100"/>
        </p:scale>
        <p:origin x="1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concerns me today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0278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4135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6056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concerns me today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715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concerns me today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7358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concerns me today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0279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concerns me today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5943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concerns me today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2882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anything that comes my way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9354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22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able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More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able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4366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8261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anything that comes my way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9094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anything that comes my way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6453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anything that comes my way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605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anything that comes my way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8699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anything that comes my way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43365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 could ever dream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2467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42417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07082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 could ever dream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789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able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4920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 could ever dream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11548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 could ever dream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29730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 could ever dream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7303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 could ever dream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39280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He wants me to be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20288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01848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61506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He wants me to be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10030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He wants me to be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38796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He wants me to be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3374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able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3603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He wants me to be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88036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He wants me to be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9772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12" y="1447800"/>
            <a:ext cx="12192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64290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12" y="1447800"/>
            <a:ext cx="12192000" cy="142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3698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12" y="1447800"/>
            <a:ext cx="12192000" cy="1426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6630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12" y="1447800"/>
            <a:ext cx="12192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9531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12" y="1447800"/>
            <a:ext cx="12192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90489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12" y="1447800"/>
            <a:ext cx="121920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42558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12" y="1447800"/>
            <a:ext cx="12192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25502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12" y="1447800"/>
            <a:ext cx="12192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995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able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More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able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60065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12" y="1447800"/>
            <a:ext cx="12192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23414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12" y="1447800"/>
            <a:ext cx="12192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48800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12" y="1447800"/>
            <a:ext cx="12192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87398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12" y="1447800"/>
            <a:ext cx="12192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22225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12" y="1447800"/>
            <a:ext cx="12192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05921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12" y="1447800"/>
            <a:ext cx="12192000" cy="275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r>
              <a:rPr lang="en-US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596193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143000"/>
            <a:ext cx="12192000" cy="450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able...  More than able...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accomplish what 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Concerns me today</a:t>
            </a:r>
          </a:p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able...   More than able...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handle anything 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comes my way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39705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842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able...   More than able...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do much more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 could ever dream</a:t>
            </a:r>
          </a:p>
          <a:p>
            <a:pPr eaLnBrk="1" hangingPunct="1">
              <a:lnSpc>
                <a:spcPts val="5200"/>
              </a:lnSpc>
              <a:spcBef>
                <a:spcPct val="50000"/>
              </a:spcBef>
            </a:pP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able...   More than able...</a:t>
            </a:r>
            <a:b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make me what He wants me to be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826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able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More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able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546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able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More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able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6471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able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More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able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5762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5993" y="1447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able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More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able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3870881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86994</TotalTime>
  <Words>254</Words>
  <Application>Microsoft Office PowerPoint</Application>
  <PresentationFormat>Widescreen</PresentationFormat>
  <Paragraphs>58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539</cp:revision>
  <dcterms:created xsi:type="dcterms:W3CDTF">2000-04-04T23:34:29Z</dcterms:created>
  <dcterms:modified xsi:type="dcterms:W3CDTF">2013-04-13T21:21:48Z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