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9"/>
  </p:notesMasterIdLst>
  <p:sldIdLst>
    <p:sldId id="1223" r:id="rId2"/>
    <p:sldId id="1234" r:id="rId3"/>
    <p:sldId id="1233" r:id="rId4"/>
    <p:sldId id="1232" r:id="rId5"/>
    <p:sldId id="1231" r:id="rId6"/>
    <p:sldId id="1227" r:id="rId7"/>
    <p:sldId id="1230" r:id="rId8"/>
    <p:sldId id="1229" r:id="rId9"/>
    <p:sldId id="1228" r:id="rId10"/>
    <p:sldId id="1237" r:id="rId11"/>
    <p:sldId id="1242" r:id="rId12"/>
    <p:sldId id="1241" r:id="rId13"/>
    <p:sldId id="1240" r:id="rId14"/>
    <p:sldId id="1239" r:id="rId15"/>
    <p:sldId id="1238" r:id="rId16"/>
    <p:sldId id="1236" r:id="rId17"/>
    <p:sldId id="1235" r:id="rId18"/>
    <p:sldId id="1245" r:id="rId19"/>
    <p:sldId id="1250" r:id="rId20"/>
    <p:sldId id="1249" r:id="rId21"/>
    <p:sldId id="1248" r:id="rId22"/>
    <p:sldId id="1247" r:id="rId23"/>
    <p:sldId id="1246" r:id="rId24"/>
    <p:sldId id="1244" r:id="rId25"/>
    <p:sldId id="1243" r:id="rId26"/>
    <p:sldId id="1254" r:id="rId27"/>
    <p:sldId id="1258" r:id="rId28"/>
    <p:sldId id="1257" r:id="rId29"/>
    <p:sldId id="1256" r:id="rId30"/>
    <p:sldId id="1253" r:id="rId31"/>
    <p:sldId id="1255" r:id="rId32"/>
    <p:sldId id="1252" r:id="rId33"/>
    <p:sldId id="1251" r:id="rId34"/>
    <p:sldId id="1262" r:id="rId35"/>
    <p:sldId id="1266" r:id="rId36"/>
    <p:sldId id="1265" r:id="rId37"/>
    <p:sldId id="1264" r:id="rId38"/>
    <p:sldId id="1261" r:id="rId39"/>
    <p:sldId id="1263" r:id="rId40"/>
    <p:sldId id="1260" r:id="rId41"/>
    <p:sldId id="1259" r:id="rId42"/>
    <p:sldId id="1267" r:id="rId43"/>
    <p:sldId id="1279" r:id="rId44"/>
    <p:sldId id="1278" r:id="rId45"/>
    <p:sldId id="1277" r:id="rId46"/>
    <p:sldId id="1276" r:id="rId47"/>
    <p:sldId id="1275" r:id="rId48"/>
    <p:sldId id="1274" r:id="rId49"/>
    <p:sldId id="1273" r:id="rId50"/>
    <p:sldId id="1272" r:id="rId51"/>
    <p:sldId id="1271" r:id="rId52"/>
    <p:sldId id="1270" r:id="rId53"/>
    <p:sldId id="1269" r:id="rId54"/>
    <p:sldId id="1280" r:id="rId55"/>
    <p:sldId id="1268" r:id="rId56"/>
    <p:sldId id="1225" r:id="rId57"/>
    <p:sldId id="1226" r:id="rId58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anose="03010101010201010101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96" autoAdjust="0"/>
    <p:restoredTop sz="94550" autoAdjust="0"/>
  </p:normalViewPr>
  <p:slideViewPr>
    <p:cSldViewPr>
      <p:cViewPr varScale="1">
        <p:scale>
          <a:sx n="94" d="100"/>
          <a:sy n="94" d="100"/>
        </p:scale>
        <p:origin x="133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anose="02020603050405020304" pitchFamily="18" charset="0"/>
              </a:defRPr>
            </a:lvl1pPr>
          </a:lstStyle>
          <a:p>
            <a:fld id="{3F4A7D99-5928-42C1-AFFC-6C2D36E5D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1917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57FFB-995B-4BB7-9C54-9E35FC0296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0ABA55-1330-4E44-B5D8-958CBF50D9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42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B1E93E-314F-4BB0-BF24-4159FC70948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247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B54EB-3752-45A4-8295-7390FF7B3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60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85"/>
            <a:ext cx="7886700" cy="150018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21C23-F905-489F-BB6A-4070C58064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7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B3CFF-C0A9-4A07-AE82-1AA4C52100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3F57-C202-4307-B4CB-78A536CF79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7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3099D4-05B8-4636-94D9-C2AC42CFC5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51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5A882-28E3-4E8A-860D-AF40A5DB6A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86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CEC9D9-7297-47AD-A661-78BD7B76BF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0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9" y="457200"/>
            <a:ext cx="2949575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47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9" y="2057400"/>
            <a:ext cx="2949575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43F8C-CB11-49D9-951A-E832377E10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265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5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effectLst/>
                <a:latin typeface="+mn-lt"/>
              </a:defRPr>
            </a:lvl1pPr>
          </a:lstStyle>
          <a:p>
            <a:fld id="{0FDF3A54-A289-43C8-9606-8A02748B86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944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accomplish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concerns me today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30278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accomplish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4135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accomplish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36056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accomplish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concerns me today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2715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accomplish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concerns me today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7358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accomplish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concerns me today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30279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accomplish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concerns me today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59438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accomplish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concerns me today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828825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handle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anything that comes my way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29354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handle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0223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More than able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843661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handle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08261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handle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anything that comes my way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190949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handle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anything that comes my way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64537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handle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anything that comes my way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66059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handle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anything that comes my way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686992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handle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anything that comes my way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543365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do much more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 could ever dream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524671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do much more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42417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do much more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07082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do much more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 could ever dream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7898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44920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do much more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 could ever dream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411548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do much more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 could ever dream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29730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do much more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 could ever dream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57303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do much more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 could ever dream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239280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He wants me to be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20288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</a:t>
            </a:r>
            <a:b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301848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061506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He wants me to be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10030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He wants me to be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6387968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He wants me to be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33742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36039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He wants me to be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88036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what He wants me to be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9772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84" y="1943100"/>
            <a:ext cx="914400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3900"/>
              </a:lnSpc>
              <a:spcBef>
                <a:spcPct val="50000"/>
              </a:spcBef>
            </a:pPr>
            <a:r>
              <a:rPr lang="en-US" sz="3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3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endParaRPr lang="en-US" sz="40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64290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84" y="1943101"/>
            <a:ext cx="9144000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3900"/>
              </a:lnSpc>
              <a:spcBef>
                <a:spcPct val="50000"/>
              </a:spcBef>
            </a:pPr>
            <a:r>
              <a:rPr lang="en-US" sz="30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0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3698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84" y="1943101"/>
            <a:ext cx="9144000" cy="1092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3900"/>
              </a:lnSpc>
              <a:spcBef>
                <a:spcPct val="50000"/>
              </a:spcBef>
            </a:pPr>
            <a:r>
              <a:rPr lang="en-US" sz="3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0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6630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84" y="1943100"/>
            <a:ext cx="9144000" cy="1592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3900"/>
              </a:lnSpc>
              <a:spcBef>
                <a:spcPct val="50000"/>
              </a:spcBef>
            </a:pPr>
            <a:r>
              <a:rPr lang="en-US" sz="3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3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0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9531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84" y="1943100"/>
            <a:ext cx="9144000" cy="1592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3900"/>
              </a:lnSpc>
              <a:spcBef>
                <a:spcPct val="50000"/>
              </a:spcBef>
            </a:pPr>
            <a:r>
              <a:rPr lang="en-US" sz="3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3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0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3904897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84" y="1943100"/>
            <a:ext cx="9144000" cy="1592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3900"/>
              </a:lnSpc>
              <a:spcBef>
                <a:spcPct val="50000"/>
              </a:spcBef>
            </a:pPr>
            <a:r>
              <a:rPr lang="en-US" sz="3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3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0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8425581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84" y="1943100"/>
            <a:ext cx="914400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3900"/>
              </a:lnSpc>
              <a:spcBef>
                <a:spcPct val="50000"/>
              </a:spcBef>
            </a:pPr>
            <a:r>
              <a:rPr lang="en-US" sz="3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3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6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0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3255027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84" y="1943100"/>
            <a:ext cx="914400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3900"/>
              </a:lnSpc>
              <a:spcBef>
                <a:spcPct val="50000"/>
              </a:spcBef>
            </a:pPr>
            <a:r>
              <a:rPr lang="en-US" sz="3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3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0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19958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More than able</a:t>
            </a:r>
            <a:endParaRPr lang="en-US" sz="540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4600658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84" y="1943100"/>
            <a:ext cx="914400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3900"/>
              </a:lnSpc>
              <a:spcBef>
                <a:spcPct val="50000"/>
              </a:spcBef>
            </a:pPr>
            <a:r>
              <a:rPr lang="en-US" sz="3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3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endParaRPr lang="en-US" sz="40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5234143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84" y="1943100"/>
            <a:ext cx="914400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3900"/>
              </a:lnSpc>
              <a:spcBef>
                <a:spcPct val="50000"/>
              </a:spcBef>
            </a:pPr>
            <a:r>
              <a:rPr lang="en-US" sz="3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3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endParaRPr lang="en-US" sz="4050" b="1" dirty="0">
              <a:solidFill>
                <a:schemeClr val="bg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9488004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84" y="1943100"/>
            <a:ext cx="914400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3900"/>
              </a:lnSpc>
              <a:spcBef>
                <a:spcPct val="50000"/>
              </a:spcBef>
            </a:pPr>
            <a:r>
              <a:rPr lang="en-US" sz="3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3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endParaRPr lang="en-US" sz="40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1873984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84" y="1943100"/>
            <a:ext cx="914400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3900"/>
              </a:lnSpc>
              <a:spcBef>
                <a:spcPct val="50000"/>
              </a:spcBef>
            </a:pPr>
            <a:r>
              <a:rPr lang="en-US" sz="3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3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endParaRPr lang="en-US" sz="40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1222253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84" y="1943100"/>
            <a:ext cx="914400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3900"/>
              </a:lnSpc>
              <a:spcBef>
                <a:spcPct val="50000"/>
              </a:spcBef>
            </a:pPr>
            <a:r>
              <a:rPr lang="en-US" sz="30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3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endParaRPr lang="en-US" sz="405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7059213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-1284" y="1943100"/>
            <a:ext cx="9144000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3900"/>
              </a:lnSpc>
              <a:spcBef>
                <a:spcPct val="50000"/>
              </a:spcBef>
            </a:pPr>
            <a:r>
              <a:rPr lang="en-US" sz="3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3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3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r>
              <a:rPr lang="en-US" sz="40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/>
            </a:r>
            <a:br>
              <a:rPr lang="en-US" sz="40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endParaRPr lang="en-US" sz="405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596193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714500"/>
            <a:ext cx="9144000" cy="34047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3900"/>
              </a:lnSpc>
              <a:spcBef>
                <a:spcPct val="50000"/>
              </a:spcBef>
            </a:pP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able...  More than able...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accomplish what 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Concerns me today</a:t>
            </a:r>
          </a:p>
          <a:p>
            <a:pPr eaLnBrk="1" hangingPunct="1">
              <a:lnSpc>
                <a:spcPts val="3900"/>
              </a:lnSpc>
              <a:spcBef>
                <a:spcPct val="50000"/>
              </a:spcBef>
            </a:pP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able...   More than able...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handle anything 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That comes my way</a:t>
            </a:r>
            <a:endParaRPr lang="en-US" sz="40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53970540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0" y="1657350"/>
            <a:ext cx="9144000" cy="2904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3900"/>
              </a:lnSpc>
              <a:spcBef>
                <a:spcPct val="50000"/>
              </a:spcBef>
            </a:pP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able...   More than able...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do much more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Than I could ever dream</a:t>
            </a:r>
          </a:p>
          <a:p>
            <a:pPr eaLnBrk="1" hangingPunct="1">
              <a:lnSpc>
                <a:spcPts val="3900"/>
              </a:lnSpc>
              <a:spcBef>
                <a:spcPct val="50000"/>
              </a:spcBef>
            </a:pP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able...   More than able...</a:t>
            </a:r>
            <a:b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405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To make me what He wants me to be</a:t>
            </a:r>
            <a:endParaRPr lang="en-US" sz="405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2826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</a:t>
            </a:r>
            <a:b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More than able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0546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More than able</a:t>
            </a:r>
            <a:endParaRPr lang="en-US" sz="5400" b="1" dirty="0"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86471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</a:t>
            </a:r>
            <a:b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More than able</a:t>
            </a:r>
            <a:endParaRPr lang="en-US" sz="54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05762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6386" name="Text Box 2"/>
          <p:cNvSpPr txBox="1">
            <a:spLocks noChangeArrowheads="1"/>
          </p:cNvSpPr>
          <p:nvPr/>
        </p:nvSpPr>
        <p:spPr bwMode="auto">
          <a:xfrm>
            <a:off x="4495" y="1943100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lnSpc>
                <a:spcPts val="5400"/>
              </a:lnSpc>
              <a:spcBef>
                <a:spcPct val="50000"/>
              </a:spcBef>
            </a:pP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He is able</a:t>
            </a:r>
            <a:b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</a:br>
            <a:r>
              <a:rPr lang="en-US" sz="5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More than able</a:t>
            </a:r>
            <a:endParaRPr lang="en-US" sz="5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3870881"/>
      </p:ext>
    </p:extLst>
  </p:cSld>
  <p:clrMapOvr>
    <a:masterClrMapping/>
  </p:clrMapOvr>
</p:sld>
</file>

<file path=ppt/theme/theme1.xml><?xml version="1.0" encoding="utf-8"?>
<a:theme xmlns:a="http://schemas.openxmlformats.org/drawingml/2006/main" name="Songs Theme">
  <a:themeElements>
    <a:clrScheme name="Live Lyrics">
      <a:dk1>
        <a:srgbClr val="FFFFFF"/>
      </a:dk1>
      <a:lt1>
        <a:srgbClr val="D8D8D8"/>
      </a:lt1>
      <a:dk2>
        <a:srgbClr val="7F7F7F"/>
      </a:dk2>
      <a:lt2>
        <a:srgbClr val="C5C5F1"/>
      </a:lt2>
      <a:accent1>
        <a:srgbClr val="7086E6"/>
      </a:accent1>
      <a:accent2>
        <a:srgbClr val="457DED"/>
      </a:accent2>
      <a:accent3>
        <a:srgbClr val="808080"/>
      </a:accent3>
      <a:accent4>
        <a:srgbClr val="40404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anose="03010101010201010101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ongs Theme" id="{19E06BB1-F2B7-46F4-86E0-C4E251F95804}" vid="{B5BBAB04-C093-472B-8BB5-F591687EDB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Songs Theme</Template>
  <TotalTime>86995</TotalTime>
  <Words>254</Words>
  <Application>Microsoft Office PowerPoint</Application>
  <PresentationFormat>On-screen Show (4:3)</PresentationFormat>
  <Paragraphs>58</Paragraphs>
  <Slides>57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1" baseType="lpstr">
      <vt:lpstr>Arial</vt:lpstr>
      <vt:lpstr>Monotype Corsiva</vt:lpstr>
      <vt:lpstr>Times New Roman</vt:lpstr>
      <vt:lpstr>Songs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540</cp:revision>
  <dcterms:created xsi:type="dcterms:W3CDTF">2000-04-04T23:34:29Z</dcterms:created>
  <dcterms:modified xsi:type="dcterms:W3CDTF">2013-04-13T21:22:26Z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