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1" r:id="rId2"/>
    <p:sldId id="409" r:id="rId3"/>
    <p:sldId id="403" r:id="rId4"/>
    <p:sldId id="405" r:id="rId5"/>
    <p:sldId id="406" r:id="rId6"/>
    <p:sldId id="407" r:id="rId7"/>
    <p:sldId id="408" r:id="rId8"/>
    <p:sldId id="410" r:id="rId9"/>
    <p:sldId id="41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45C7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5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2E6B0C-C997-4366-889A-7903043DD6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29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0EE10F-CEEC-49CF-BDCB-4FC3CB0690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5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3B38E-5FF7-41D0-9146-D5AF7F723F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6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BE041-AD9A-4844-8113-40EC0CCC5C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FAE4F-14C6-4A72-89ED-AF1D9AD4D8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2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1374C-F7C6-4A4B-8FDB-DC5A7DDCD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C483B-00BE-4A95-891D-511752B896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3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19A2-9666-471E-9100-50DD4E53F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03087-E2CD-4C09-AB24-3A5A34176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5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E0226-5E8F-450A-AC81-B05BFCD36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2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8DDE1-A207-495C-B18F-0AEE7B301B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9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F43C3-3449-4148-9CA0-C87D4B25D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8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A3F16F-F154-4FE7-BFE7-6CAA5FA0B0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13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G/9/" TargetMode="External"/><Relationship Id="rId12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0/" TargetMode="External"/><Relationship Id="rId11" Type="http://schemas.openxmlformats.org/officeDocument/2006/relationships/hyperlink" Target="http://dev.agodsendtech.com/mu_chords/quickimages/0/F/18/" TargetMode="External"/><Relationship Id="rId5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D/19/" TargetMode="External"/><Relationship Id="rId9" Type="http://schemas.openxmlformats.org/officeDocument/2006/relationships/hyperlink" Target="http://dev.agodsendtech.com/mu_chords/quickimages/0/F/1/" TargetMode="External"/><Relationship Id="rId14" Type="http://schemas.openxmlformats.org/officeDocument/2006/relationships/hyperlink" Target="http://dev.agodsendtech.com/mu_chords/quickimages/0/D/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13" Type="http://schemas.openxmlformats.org/officeDocument/2006/relationships/hyperlink" Target="http://dev.agodsendtech.com/mu_chords/quickimages/0/G/5/" TargetMode="External"/><Relationship Id="rId18" Type="http://schemas.openxmlformats.org/officeDocument/2006/relationships/hyperlink" Target="http://dev.agodsendtech.com/mu_chords/quickimages/0/F/18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F/10/" TargetMode="External"/><Relationship Id="rId1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6" Type="http://schemas.openxmlformats.org/officeDocument/2006/relationships/hyperlink" Target="http://dev.agodsendtech.com/mu_chords/quickimages/0/Bb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1/" TargetMode="External"/><Relationship Id="rId15" Type="http://schemas.openxmlformats.org/officeDocument/2006/relationships/hyperlink" Target="http://dev.agodsendtech.com/mu_chords/quickimages/0/G/9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Relationship Id="rId14" Type="http://schemas.openxmlformats.org/officeDocument/2006/relationships/hyperlink" Target="http://dev.agodsendtech.com/mu_chords/quickimages/0/G/1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13" Type="http://schemas.openxmlformats.org/officeDocument/2006/relationships/hyperlink" Target="http://dev.agodsendtech.com/mu_chords/quickimages/0/G/5/" TargetMode="External"/><Relationship Id="rId18" Type="http://schemas.openxmlformats.org/officeDocument/2006/relationships/hyperlink" Target="http://dev.agodsendtech.com/mu_chords/quickimages/0/F/18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F/10/" TargetMode="External"/><Relationship Id="rId1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6" Type="http://schemas.openxmlformats.org/officeDocument/2006/relationships/hyperlink" Target="http://dev.agodsendtech.com/mu_chords/quickimages/0/Bb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1/" TargetMode="External"/><Relationship Id="rId15" Type="http://schemas.openxmlformats.org/officeDocument/2006/relationships/hyperlink" Target="http://dev.agodsendtech.com/mu_chords/quickimages/0/G/9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Relationship Id="rId14" Type="http://schemas.openxmlformats.org/officeDocument/2006/relationships/hyperlink" Target="http://dev.agodsendtech.com/mu_chords/quickimages/0/G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13" Type="http://schemas.openxmlformats.org/officeDocument/2006/relationships/hyperlink" Target="http://dev.agodsendtech.com/mu_chords/quickimages/0/G/5/" TargetMode="External"/><Relationship Id="rId18" Type="http://schemas.openxmlformats.org/officeDocument/2006/relationships/hyperlink" Target="http://dev.agodsendtech.com/mu_chords/quickimages/0/F/18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F/10/" TargetMode="External"/><Relationship Id="rId1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6" Type="http://schemas.openxmlformats.org/officeDocument/2006/relationships/hyperlink" Target="http://dev.agodsendtech.com/mu_chords/quickimages/0/Bb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1/" TargetMode="External"/><Relationship Id="rId15" Type="http://schemas.openxmlformats.org/officeDocument/2006/relationships/hyperlink" Target="http://dev.agodsendtech.com/mu_chords/quickimages/0/G/9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Relationship Id="rId1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Able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0168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84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do much more than I could ever dream</a:t>
            </a:r>
            <a:b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He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7659" y="2122553"/>
            <a:ext cx="7001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7720" y="136395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01918" y="57021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28209" y="557933"/>
            <a:ext cx="9519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7200" y="570216"/>
            <a:ext cx="68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49105" y="548994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12776" y="5702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96191" y="1357675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94807" y="1357675"/>
            <a:ext cx="7653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28075" y="135767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989813" y="1357675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662534" y="2122553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202542" y="21225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4387632" y="2111558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63303" y="286837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1297217" y="288839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25363" y="2922295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28347" y="29222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47720" y="2111558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is able, more than able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To accomplish what concerns me today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handle anything that come my way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do much more than I could ever dream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40159" y="214604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83564" y="53946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5059" y="555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33827" y="5244374"/>
            <a:ext cx="7001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88" y="448577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66724" y="13857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22578" y="21591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698086" y="369203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662403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624377" y="3679754"/>
            <a:ext cx="9519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7423547" y="1385760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8115121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53368" y="3692037"/>
            <a:ext cx="68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208048" y="2932628"/>
            <a:ext cx="9087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9524" y="54529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634707" y="533775"/>
            <a:ext cx="595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8149" y="536074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-11706" y="1359182"/>
            <a:ext cx="79066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4966" y="1385760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1129" y="1385760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62403" y="21591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979571" y="2901562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6003" y="217536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962" y="2875850"/>
            <a:ext cx="81081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00079" y="29015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5273" y="3670815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08944" y="36920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2359" y="4479496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975" y="4479496"/>
            <a:ext cx="7653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24243" y="447949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7985981" y="4479496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58702" y="524437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710" y="52443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83800" y="5233379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59901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93385" y="601021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21531" y="604411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24515" y="60441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343888" y="5233379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is able, more than able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To accomplish what concerns me today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handle anything that come my way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do much more than I could ever dream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40159" y="214604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83564" y="53946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5059" y="555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33827" y="5244374"/>
            <a:ext cx="7001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88" y="448577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66724" y="13857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22578" y="21591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698086" y="369203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662403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624377" y="3679754"/>
            <a:ext cx="9519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7423547" y="1385760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8115121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53368" y="3692037"/>
            <a:ext cx="68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208048" y="2932628"/>
            <a:ext cx="9087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9524" y="54529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634707" y="533775"/>
            <a:ext cx="595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8149" y="536074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-11706" y="1359182"/>
            <a:ext cx="79066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4966" y="1385760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1129" y="1385760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62403" y="21591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979571" y="2901562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6003" y="217536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962" y="2875850"/>
            <a:ext cx="81081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00079" y="29015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5273" y="3670815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08944" y="36920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2359" y="4479496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975" y="4479496"/>
            <a:ext cx="7653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24243" y="447949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7985981" y="4479496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58702" y="524437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710" y="52443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83800" y="5233379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59901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93385" y="601021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21531" y="604411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24515" y="60441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343888" y="5233379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44196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443962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3747" y="441473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06233" y="44147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12954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131542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1531" y="1295400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53060" y="1295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0421" y="338142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4335" y="34014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85337" y="3401443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77688" y="34014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231145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233147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4387" y="2331471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96738" y="23314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06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rgbClr val="8F45C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44196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443962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3747" y="441473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06233" y="44147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12954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131542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1531" y="1295400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53060" y="1295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0421" y="338142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4335" y="34014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85337" y="3401443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77688" y="34014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231145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233147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4387" y="2331471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96738" y="23314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156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</a:p>
        </p:txBody>
      </p:sp>
      <p:sp>
        <p:nvSpPr>
          <p:cNvPr id="4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129540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3385" y="131542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21531" y="1295400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53060" y="1295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064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42672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He Is Able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4" y="539469"/>
            <a:ext cx="9153524" cy="6318531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343" y="667074"/>
            <a:ext cx="860325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is able, more than able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accomplish what concerns me today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handle anything that come my way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do much more than I could ever dream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able, more than able</a:t>
            </a:r>
            <a:b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me what He wants me to be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40159" y="2146040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83564" y="53946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5059" y="555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33827" y="5244374"/>
            <a:ext cx="7001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88" y="448577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66724" y="13857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22578" y="215919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698086" y="369203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662403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624377" y="3679754"/>
            <a:ext cx="95199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7423547" y="1385760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8115121" y="13857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453368" y="3692037"/>
            <a:ext cx="68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208048" y="2932628"/>
            <a:ext cx="9087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9524" y="54529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634707" y="533775"/>
            <a:ext cx="595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8149" y="536074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-11706" y="1359182"/>
            <a:ext cx="79066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4966" y="1385760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1129" y="1385760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62403" y="21591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979571" y="2901562"/>
            <a:ext cx="6066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6003" y="2175369"/>
            <a:ext cx="555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962" y="2875850"/>
            <a:ext cx="81081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00079" y="29015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745273" y="3670815"/>
            <a:ext cx="528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08944" y="36920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92359" y="4479496"/>
            <a:ext cx="6210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975" y="4479496"/>
            <a:ext cx="7653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24243" y="447949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7985981" y="4479496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58702" y="5244374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710" y="52443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83800" y="5233379"/>
            <a:ext cx="7424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471" y="59901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93385" y="601021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21531" y="6044116"/>
            <a:ext cx="84385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24515" y="60441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343888" y="5233379"/>
            <a:ext cx="91961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6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13064</TotalTime>
  <Words>228</Words>
  <Application>Microsoft Office PowerPoint</Application>
  <PresentationFormat>On-screen Show (4:3)</PresentationFormat>
  <Paragraphs>194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445</cp:revision>
  <dcterms:created xsi:type="dcterms:W3CDTF">2000-04-06T22:37:36Z</dcterms:created>
  <dcterms:modified xsi:type="dcterms:W3CDTF">2013-04-13T20:45:12Z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