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3" r:id="rId2"/>
    <p:sldId id="40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F45C7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8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2E6B0C-C997-4366-889A-7903043DD6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29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0EE10F-CEEC-49CF-BDCB-4FC3CB0690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54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3B38E-5FF7-41D0-9146-D5AF7F723F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6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BE041-AD9A-4844-8113-40EC0CCC5C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FAE4F-14C6-4A72-89ED-AF1D9AD4D8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2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1374C-F7C6-4A4B-8FDB-DC5A7DDCD4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9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C483B-00BE-4A95-891D-511752B896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3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D19A2-9666-471E-9100-50DD4E53F6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43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B03087-E2CD-4C09-AB24-3A5A34176F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5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E0226-5E8F-450A-AC81-B05BFCD36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2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8DDE1-A207-495C-B18F-0AEE7B301B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9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F43C3-3449-4148-9CA0-C87D4B25DA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8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A3F16F-F154-4FE7-BFE7-6CAA5FA0B0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13" Type="http://schemas.openxmlformats.org/officeDocument/2006/relationships/hyperlink" Target="http://dev.agodsendtech.com/mu_chords/quickimages/0/G/5/" TargetMode="External"/><Relationship Id="rId18" Type="http://schemas.openxmlformats.org/officeDocument/2006/relationships/hyperlink" Target="http://dev.agodsendtech.com/mu_chords/quickimages/0/F/18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F/10/" TargetMode="External"/><Relationship Id="rId1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6" Type="http://schemas.openxmlformats.org/officeDocument/2006/relationships/hyperlink" Target="http://dev.agodsendtech.com/mu_chords/quickimages/0/Bb/1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1/" TargetMode="External"/><Relationship Id="rId15" Type="http://schemas.openxmlformats.org/officeDocument/2006/relationships/hyperlink" Target="http://dev.agodsendtech.com/mu_chords/quickimages/0/G/9/" TargetMode="External"/><Relationship Id="rId10" Type="http://schemas.openxmlformats.org/officeDocument/2006/relationships/hyperlink" Target="http://dev.agodsendtech.com/mu_chords/quickimages/0/E/9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E/19/" TargetMode="External"/><Relationship Id="rId14" Type="http://schemas.openxmlformats.org/officeDocument/2006/relationships/hyperlink" Target="http://dev.agodsendtech.com/mu_chords/quickimages/0/G/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4267200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He Is Able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9524" y="539469"/>
            <a:ext cx="9153524" cy="6318531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343" y="667074"/>
            <a:ext cx="8603258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is able, more than able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accomplish what concerns me today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handle anything that come my way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do much more than I could ever dream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40159" y="214604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83564" y="53946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55059" y="5559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33827" y="5244374"/>
            <a:ext cx="7001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3888" y="4485775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66724" y="138576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22578" y="215919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698086" y="369203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662403" y="13857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624377" y="3679754"/>
            <a:ext cx="95199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7423547" y="1385760"/>
            <a:ext cx="6066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8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8115121" y="13857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453368" y="3692037"/>
            <a:ext cx="688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208048" y="2932628"/>
            <a:ext cx="9087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9524" y="545299"/>
            <a:ext cx="555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2634707" y="533775"/>
            <a:ext cx="5957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8149" y="536074"/>
            <a:ext cx="7424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-11706" y="1359182"/>
            <a:ext cx="79066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14966" y="1385760"/>
            <a:ext cx="528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51129" y="1385760"/>
            <a:ext cx="6210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62403" y="21591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20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979571" y="2901562"/>
            <a:ext cx="6066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06003" y="2175369"/>
            <a:ext cx="555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7962" y="2875850"/>
            <a:ext cx="81081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00079" y="29015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45273" y="3670815"/>
            <a:ext cx="528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08944" y="369203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92359" y="4479496"/>
            <a:ext cx="6210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690975" y="4479496"/>
            <a:ext cx="7653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24243" y="447949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7985981" y="4479496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58702" y="524437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710" y="524437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383800" y="5233379"/>
            <a:ext cx="7424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599019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293385" y="601021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21531" y="6044116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24515" y="60441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343888" y="5233379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57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15670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Able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0168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484353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13066</TotalTime>
  <Words>58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Arial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445</cp:revision>
  <dcterms:created xsi:type="dcterms:W3CDTF">2000-04-06T22:37:36Z</dcterms:created>
  <dcterms:modified xsi:type="dcterms:W3CDTF">2013-04-13T20:44:39Z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