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1223" r:id="rId2"/>
    <p:sldId id="1224" r:id="rId3"/>
    <p:sldId id="1225" r:id="rId4"/>
    <p:sldId id="1227" r:id="rId5"/>
    <p:sldId id="1226" r:id="rId6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6" d="100"/>
          <a:sy n="76" d="100"/>
        </p:scale>
        <p:origin x="114" y="4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381000"/>
            <a:ext cx="12192000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dead!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    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   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 hold Him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death wasn’t enough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243997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Hell called a party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Friday night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said it was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over and done</a:t>
            </a:r>
            <a:endParaRPr lang="en-US" sz="8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0741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09600"/>
            <a:ext cx="121920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battle had just begun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7200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 angel said tell: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“Jesus is alive and well!”</a:t>
            </a:r>
            <a:endParaRPr lang="en-US" sz="8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0602372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86972</TotalTime>
  <Words>21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536</cp:revision>
  <dcterms:created xsi:type="dcterms:W3CDTF">2000-04-04T23:34:29Z</dcterms:created>
  <dcterms:modified xsi:type="dcterms:W3CDTF">2013-04-13T15:43:56Z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