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24" r:id="rId3"/>
    <p:sldId id="1225" r:id="rId4"/>
    <p:sldId id="1227" r:id="rId5"/>
    <p:sldId id="1226" r:id="rId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6" d="100"/>
          <a:sy n="76" d="100"/>
        </p:scale>
        <p:origin x="114" y="7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81000"/>
            <a:ext cx="121920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dead!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243997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74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09600"/>
            <a:ext cx="12192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battle had just begun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tell: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 alive and well!”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060237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86973</TotalTime>
  <Words>21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2013-04-13T15:44:12Z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