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1223" r:id="rId2"/>
    <p:sldId id="1224" r:id="rId3"/>
    <p:sldId id="1225" r:id="rId4"/>
    <p:sldId id="1227" r:id="rId5"/>
    <p:sldId id="1226" r:id="rId6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76" d="100"/>
          <a:sy n="76" d="100"/>
        </p:scale>
        <p:origin x="114" y="7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381000"/>
            <a:ext cx="12192000" cy="538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   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   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rose from the dead!</a:t>
            </a: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    </a:t>
            </a:r>
          </a:p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8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    </a:t>
            </a: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95400"/>
            <a:ext cx="12192000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cross couldn’t hold Him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grave couldn’t stop Him</a:t>
            </a:r>
          </a:p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death wasn’t enough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</p:txBody>
      </p:sp>
    </p:spTree>
    <p:extLst>
      <p:ext uri="{BB962C8B-B14F-4D97-AF65-F5344CB8AC3E}">
        <p14:creationId xmlns:p14="http://schemas.microsoft.com/office/powerpoint/2010/main" val="2439974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990600"/>
            <a:ext cx="12192000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Hell called a party 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Friday night</a:t>
            </a:r>
          </a:p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said it was 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over and done</a:t>
            </a:r>
            <a:endParaRPr lang="en-US" sz="8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70741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700" y="609600"/>
            <a:ext cx="1219200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Satan failed to realize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battle had just begun</a:t>
            </a:r>
          </a:p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the 3</a:t>
            </a:r>
            <a:r>
              <a:rPr lang="en-US" sz="72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rd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day 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 angel said tell: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“Jesus is alive and well!”</a:t>
            </a:r>
            <a:endParaRPr lang="en-US" sz="8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30602372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86973</TotalTime>
  <Words>21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536</cp:revision>
  <dcterms:created xsi:type="dcterms:W3CDTF">2000-04-04T23:34:29Z</dcterms:created>
  <dcterms:modified xsi:type="dcterms:W3CDTF">2013-04-13T15:44:12Z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