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6"/>
  </p:notesMasterIdLst>
  <p:sldIdLst>
    <p:sldId id="1223" r:id="rId2"/>
    <p:sldId id="1244" r:id="rId3"/>
    <p:sldId id="1243" r:id="rId4"/>
    <p:sldId id="1242" r:id="rId5"/>
    <p:sldId id="1241" r:id="rId6"/>
    <p:sldId id="1240" r:id="rId7"/>
    <p:sldId id="1239" r:id="rId8"/>
    <p:sldId id="1238" r:id="rId9"/>
    <p:sldId id="1237" r:id="rId10"/>
    <p:sldId id="1236" r:id="rId11"/>
    <p:sldId id="1235" r:id="rId12"/>
    <p:sldId id="1234" r:id="rId13"/>
    <p:sldId id="1233" r:id="rId14"/>
    <p:sldId id="1256" r:id="rId15"/>
    <p:sldId id="1259" r:id="rId16"/>
    <p:sldId id="1257" r:id="rId17"/>
    <p:sldId id="1258" r:id="rId18"/>
    <p:sldId id="1254" r:id="rId19"/>
    <p:sldId id="1253" r:id="rId20"/>
    <p:sldId id="1252" r:id="rId21"/>
    <p:sldId id="1251" r:id="rId22"/>
    <p:sldId id="1250" r:id="rId23"/>
    <p:sldId id="1248" r:id="rId24"/>
    <p:sldId id="1249" r:id="rId25"/>
    <p:sldId id="1247" r:id="rId26"/>
    <p:sldId id="1246" r:id="rId27"/>
    <p:sldId id="1245" r:id="rId28"/>
    <p:sldId id="1302" r:id="rId29"/>
    <p:sldId id="1301" r:id="rId30"/>
    <p:sldId id="1300" r:id="rId31"/>
    <p:sldId id="1299" r:id="rId32"/>
    <p:sldId id="1298" r:id="rId33"/>
    <p:sldId id="1297" r:id="rId34"/>
    <p:sldId id="1296" r:id="rId35"/>
    <p:sldId id="1295" r:id="rId36"/>
    <p:sldId id="1294" r:id="rId37"/>
    <p:sldId id="1293" r:id="rId38"/>
    <p:sldId id="1264" r:id="rId39"/>
    <p:sldId id="1263" r:id="rId40"/>
    <p:sldId id="1262" r:id="rId41"/>
    <p:sldId id="1261" r:id="rId42"/>
    <p:sldId id="1265" r:id="rId43"/>
    <p:sldId id="1260" r:id="rId44"/>
    <p:sldId id="1266" r:id="rId45"/>
    <p:sldId id="1267" r:id="rId46"/>
    <p:sldId id="1276" r:id="rId47"/>
    <p:sldId id="1275" r:id="rId48"/>
    <p:sldId id="1273" r:id="rId49"/>
    <p:sldId id="1274" r:id="rId50"/>
    <p:sldId id="1272" r:id="rId51"/>
    <p:sldId id="1271" r:id="rId52"/>
    <p:sldId id="1270" r:id="rId53"/>
    <p:sldId id="1269" r:id="rId54"/>
    <p:sldId id="1268" r:id="rId55"/>
    <p:sldId id="1281" r:id="rId56"/>
    <p:sldId id="1282" r:id="rId57"/>
    <p:sldId id="1283" r:id="rId58"/>
    <p:sldId id="1284" r:id="rId59"/>
    <p:sldId id="1280" r:id="rId60"/>
    <p:sldId id="1279" r:id="rId61"/>
    <p:sldId id="1278" r:id="rId62"/>
    <p:sldId id="1277" r:id="rId63"/>
    <p:sldId id="1288" r:id="rId64"/>
    <p:sldId id="1287" r:id="rId65"/>
    <p:sldId id="1286" r:id="rId66"/>
    <p:sldId id="1285" r:id="rId67"/>
    <p:sldId id="1292" r:id="rId68"/>
    <p:sldId id="1289" r:id="rId69"/>
    <p:sldId id="1290" r:id="rId70"/>
    <p:sldId id="1291" r:id="rId71"/>
    <p:sldId id="1224" r:id="rId72"/>
    <p:sldId id="1225" r:id="rId73"/>
    <p:sldId id="1227" r:id="rId74"/>
    <p:sldId id="1226" r:id="rId75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4E59F"/>
    <a:srgbClr val="D0E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6" d="100"/>
          <a:sy n="76" d="100"/>
        </p:scale>
        <p:origin x="114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4418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6258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1584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4398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b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6447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C4E5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rgbClr val="C4E5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rgbClr val="C4E59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9039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85348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794709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288591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18261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D0EA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2979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522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C4E5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2972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522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58659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522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78960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358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10631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8760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0561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635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dead…  </a:t>
            </a:r>
            <a:b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He got up…   </a:t>
            </a:r>
            <a:br>
              <a:rPr lang="en-US" sz="8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8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3386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52984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052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00761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69241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291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3703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4034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80048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9259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endParaRPr lang="en-US" sz="7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14061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447800"/>
            <a:ext cx="1219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</a:t>
            </a:r>
            <a:r>
              <a:rPr lang="en-US" sz="7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old Him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endParaRPr lang="en-US" sz="72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8135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16329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296832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846612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3987459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</p:txBody>
      </p:sp>
    </p:spTree>
    <p:extLst>
      <p:ext uri="{BB962C8B-B14F-4D97-AF65-F5344CB8AC3E}">
        <p14:creationId xmlns:p14="http://schemas.microsoft.com/office/powerpoint/2010/main" val="298774850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08260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7258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44222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59933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72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87838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29618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55780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90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87534817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24854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7202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778203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393555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2895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the battle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Had just begun</a:t>
            </a:r>
            <a:endParaRPr lang="en-US" sz="8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06322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272515474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77509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72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4621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30054772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4059678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5347764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7844283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395908063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905000"/>
            <a:ext cx="12192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</a:t>
            </a:r>
            <a:b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tell…</a:t>
            </a:r>
          </a:p>
        </p:txBody>
      </p:sp>
    </p:spTree>
    <p:extLst>
      <p:ext uri="{BB962C8B-B14F-4D97-AF65-F5344CB8AC3E}">
        <p14:creationId xmlns:p14="http://schemas.microsoft.com/office/powerpoint/2010/main" val="24501803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91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194426271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91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12045961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91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26466439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12192000" cy="291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</a:t>
            </a:r>
            <a:b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115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Alive and Well”</a:t>
            </a:r>
          </a:p>
        </p:txBody>
      </p:sp>
    </p:spTree>
    <p:extLst>
      <p:ext uri="{BB962C8B-B14F-4D97-AF65-F5344CB8AC3E}">
        <p14:creationId xmlns:p14="http://schemas.microsoft.com/office/powerpoint/2010/main" val="347468126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12192000" cy="164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0416064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12192000" cy="164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6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81208634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12192000" cy="164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173600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522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D0EAB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249721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286000"/>
            <a:ext cx="12192000" cy="164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11000"/>
              </a:lnSpc>
              <a:spcBef>
                <a:spcPct val="50000"/>
              </a:spcBef>
            </a:pPr>
            <a:r>
              <a:rPr lang="en-US" sz="16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230111390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381000"/>
            <a:ext cx="121920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6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</a:t>
            </a:r>
            <a:r>
              <a:rPr lang="en-US" sz="6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rose from the dead!</a:t>
            </a:r>
            <a: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8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    </a:t>
            </a: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2954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cross couldn’t hold Him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grave couldn’t stop Him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death wasn’t enough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</p:txBody>
      </p:sp>
    </p:spTree>
    <p:extLst>
      <p:ext uri="{BB962C8B-B14F-4D97-AF65-F5344CB8AC3E}">
        <p14:creationId xmlns:p14="http://schemas.microsoft.com/office/powerpoint/2010/main" val="24399746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990600"/>
            <a:ext cx="12192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Hell called a party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Friday night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said it was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all over and done</a:t>
            </a: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074186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09600"/>
            <a:ext cx="121920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Satan failed to realize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battle had just begun</a:t>
            </a:r>
          </a:p>
          <a:p>
            <a:pPr eaLnBrk="1" hangingPunct="1">
              <a:lnSpc>
                <a:spcPts val="7200"/>
              </a:lnSpc>
              <a:spcBef>
                <a:spcPct val="50000"/>
              </a:spcBef>
            </a:pP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the 3</a:t>
            </a:r>
            <a:r>
              <a:rPr lang="en-US" sz="7200" b="1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rd</a:t>
            </a: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day 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 angel said tell:</a:t>
            </a:r>
            <a:b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7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“Jesus is alive and well!”</a:t>
            </a:r>
            <a:endParaRPr lang="en-US" sz="88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0602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522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345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685800"/>
            <a:ext cx="12192000" cy="5221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</a:t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8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up!</a:t>
            </a:r>
          </a:p>
          <a:p>
            <a:pPr eaLnBrk="1" hangingPunct="1">
              <a:lnSpc>
                <a:spcPts val="8800"/>
              </a:lnSpc>
              <a:spcBef>
                <a:spcPct val="50000"/>
              </a:spcBef>
            </a:pPr>
            <a:r>
              <a:rPr lang="en-US" sz="80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got up…   </a:t>
            </a:r>
            <a: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8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88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352784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87010</TotalTime>
  <Words>329</Words>
  <Application>Microsoft Office PowerPoint</Application>
  <PresentationFormat>Widescreen</PresentationFormat>
  <Paragraphs>93</Paragraphs>
  <Slides>74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74</vt:i4>
      </vt:variant>
    </vt:vector>
  </HeadingPairs>
  <TitlesOfParts>
    <vt:vector size="78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542</cp:revision>
  <dcterms:created xsi:type="dcterms:W3CDTF">2000-04-04T23:34:29Z</dcterms:created>
  <dcterms:modified xsi:type="dcterms:W3CDTF">2013-04-13T16:25:06Z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