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6"/>
  </p:notesMasterIdLst>
  <p:sldIdLst>
    <p:sldId id="1223" r:id="rId2"/>
    <p:sldId id="1244" r:id="rId3"/>
    <p:sldId id="1243" r:id="rId4"/>
    <p:sldId id="1242" r:id="rId5"/>
    <p:sldId id="1241" r:id="rId6"/>
    <p:sldId id="1240" r:id="rId7"/>
    <p:sldId id="1239" r:id="rId8"/>
    <p:sldId id="1238" r:id="rId9"/>
    <p:sldId id="1237" r:id="rId10"/>
    <p:sldId id="1236" r:id="rId11"/>
    <p:sldId id="1235" r:id="rId12"/>
    <p:sldId id="1234" r:id="rId13"/>
    <p:sldId id="1233" r:id="rId14"/>
    <p:sldId id="1256" r:id="rId15"/>
    <p:sldId id="1259" r:id="rId16"/>
    <p:sldId id="1257" r:id="rId17"/>
    <p:sldId id="1258" r:id="rId18"/>
    <p:sldId id="1254" r:id="rId19"/>
    <p:sldId id="1253" r:id="rId20"/>
    <p:sldId id="1252" r:id="rId21"/>
    <p:sldId id="1251" r:id="rId22"/>
    <p:sldId id="1250" r:id="rId23"/>
    <p:sldId id="1248" r:id="rId24"/>
    <p:sldId id="1249" r:id="rId25"/>
    <p:sldId id="1247" r:id="rId26"/>
    <p:sldId id="1246" r:id="rId27"/>
    <p:sldId id="1245" r:id="rId28"/>
    <p:sldId id="1302" r:id="rId29"/>
    <p:sldId id="1301" r:id="rId30"/>
    <p:sldId id="1300" r:id="rId31"/>
    <p:sldId id="1299" r:id="rId32"/>
    <p:sldId id="1298" r:id="rId33"/>
    <p:sldId id="1297" r:id="rId34"/>
    <p:sldId id="1296" r:id="rId35"/>
    <p:sldId id="1295" r:id="rId36"/>
    <p:sldId id="1294" r:id="rId37"/>
    <p:sldId id="1293" r:id="rId38"/>
    <p:sldId id="1264" r:id="rId39"/>
    <p:sldId id="1263" r:id="rId40"/>
    <p:sldId id="1262" r:id="rId41"/>
    <p:sldId id="1261" r:id="rId42"/>
    <p:sldId id="1265" r:id="rId43"/>
    <p:sldId id="1260" r:id="rId44"/>
    <p:sldId id="1266" r:id="rId45"/>
    <p:sldId id="1267" r:id="rId46"/>
    <p:sldId id="1276" r:id="rId47"/>
    <p:sldId id="1275" r:id="rId48"/>
    <p:sldId id="1273" r:id="rId49"/>
    <p:sldId id="1274" r:id="rId50"/>
    <p:sldId id="1272" r:id="rId51"/>
    <p:sldId id="1271" r:id="rId52"/>
    <p:sldId id="1270" r:id="rId53"/>
    <p:sldId id="1269" r:id="rId54"/>
    <p:sldId id="1268" r:id="rId55"/>
    <p:sldId id="1281" r:id="rId56"/>
    <p:sldId id="1282" r:id="rId57"/>
    <p:sldId id="1283" r:id="rId58"/>
    <p:sldId id="1284" r:id="rId59"/>
    <p:sldId id="1280" r:id="rId60"/>
    <p:sldId id="1279" r:id="rId61"/>
    <p:sldId id="1278" r:id="rId62"/>
    <p:sldId id="1277" r:id="rId63"/>
    <p:sldId id="1288" r:id="rId64"/>
    <p:sldId id="1287" r:id="rId65"/>
    <p:sldId id="1286" r:id="rId66"/>
    <p:sldId id="1285" r:id="rId67"/>
    <p:sldId id="1292" r:id="rId68"/>
    <p:sldId id="1289" r:id="rId69"/>
    <p:sldId id="1290" r:id="rId70"/>
    <p:sldId id="1291" r:id="rId71"/>
    <p:sldId id="1224" r:id="rId72"/>
    <p:sldId id="1225" r:id="rId73"/>
    <p:sldId id="1227" r:id="rId74"/>
    <p:sldId id="1226" r:id="rId75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4E59F"/>
    <a:srgbClr val="D0EA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261" autoAdjust="0"/>
    <p:restoredTop sz="94550" autoAdjust="0"/>
  </p:normalViewPr>
  <p:slideViewPr>
    <p:cSldViewPr>
      <p:cViewPr varScale="1">
        <p:scale>
          <a:sx n="94" d="100"/>
          <a:sy n="94" d="100"/>
        </p:scale>
        <p:origin x="65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fld id="{3F4A7D99-5928-42C1-AFFC-6C2D36E5D6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91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57FFB-995B-4BB7-9C54-9E35FC0296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8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ABA55-1330-4E44-B5D8-958CBF50D9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2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1E93E-314F-4BB0-BF24-4159FC7094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47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B54EB-3752-45A4-8295-7390FF7B38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5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60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85"/>
            <a:ext cx="7886700" cy="1500187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21C23-F905-489F-BB6A-4070C58064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7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B3CFF-C0A9-4A07-AE82-1AA4C52100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6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9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63F57-C202-4307-B4CB-78A536CF79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7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099D4-05B8-4636-94D9-C2AC42CFC5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519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5A882-28E3-4E8A-860D-AF40A5DB6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8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47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4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EC9D9-7297-47AD-A661-78BD7B76BF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0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47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4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43F8C-CB11-49D9-951A-E832377E10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26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5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5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50">
                <a:effectLst/>
                <a:latin typeface="+mn-lt"/>
              </a:defRPr>
            </a:lvl1pPr>
          </a:lstStyle>
          <a:p>
            <a:fld id="{0FDF3A54-A289-43C8-9606-8A02748B86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89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3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19441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9525" y="1371600"/>
            <a:ext cx="9144000" cy="4785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0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up…  </a:t>
            </a:r>
            <a:br>
              <a:rPr lang="en-US" sz="60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</a:t>
            </a:r>
          </a:p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000" b="1" i="1" dirty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up…   </a:t>
            </a:r>
            <a:r>
              <a:rPr lang="en-US" sz="60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60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</a:t>
            </a:r>
            <a:br>
              <a:rPr lang="en-US" sz="6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6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144188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9525" y="1371600"/>
            <a:ext cx="9144000" cy="4785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0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up…  </a:t>
            </a:r>
            <a:br>
              <a:rPr lang="en-US" sz="60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</a:t>
            </a:r>
          </a:p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000" b="1" i="1" dirty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up…   </a:t>
            </a:r>
            <a:r>
              <a:rPr lang="en-US" sz="60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60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</a:t>
            </a:r>
            <a:br>
              <a:rPr lang="en-US" sz="6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6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662583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9525" y="1371600"/>
            <a:ext cx="9144000" cy="4785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0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up…  </a:t>
            </a:r>
            <a:br>
              <a:rPr lang="en-US" sz="60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</a:t>
            </a:r>
          </a:p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0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up…   </a:t>
            </a:r>
            <a:br>
              <a:rPr lang="en-US" sz="60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</a:t>
            </a:r>
            <a:br>
              <a:rPr lang="en-US" sz="6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6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615849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9525" y="1371600"/>
            <a:ext cx="9144000" cy="4785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0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up…  </a:t>
            </a:r>
            <a:br>
              <a:rPr lang="en-US" sz="60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</a:t>
            </a:r>
          </a:p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0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up…   </a:t>
            </a:r>
            <a:br>
              <a:rPr lang="en-US" sz="60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</a:t>
            </a:r>
            <a:br>
              <a:rPr lang="en-US" sz="66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6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643986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9525" y="1371600"/>
            <a:ext cx="9144000" cy="4785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0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up…  </a:t>
            </a:r>
            <a:br>
              <a:rPr lang="en-US" sz="60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</a:t>
            </a:r>
          </a:p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0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up…   </a:t>
            </a:r>
            <a:br>
              <a:rPr lang="en-US" sz="60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</a:t>
            </a:r>
            <a:br>
              <a:rPr lang="en-US" sz="66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6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764472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9525" y="1371600"/>
            <a:ext cx="914400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000" b="1" i="1" dirty="0">
                <a:solidFill>
                  <a:srgbClr val="C4E59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rose from the dead…  </a:t>
            </a:r>
            <a:br>
              <a:rPr lang="en-US" sz="6000" b="1" i="1" dirty="0">
                <a:solidFill>
                  <a:srgbClr val="C4E59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600" b="1" dirty="0">
              <a:solidFill>
                <a:srgbClr val="C4E59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490396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9525" y="1371600"/>
            <a:ext cx="914400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000" b="1" i="1" dirty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rose from the dead…  </a:t>
            </a:r>
            <a:br>
              <a:rPr lang="en-US" sz="6000" b="1" i="1" dirty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6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853480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9525" y="1371600"/>
            <a:ext cx="914400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000" b="1" i="1" dirty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rose from the dead…  </a:t>
            </a:r>
            <a:br>
              <a:rPr lang="en-US" sz="6000" b="1" i="1" dirty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</a:t>
            </a:r>
          </a:p>
        </p:txBody>
      </p:sp>
    </p:spTree>
    <p:extLst>
      <p:ext uri="{BB962C8B-B14F-4D97-AF65-F5344CB8AC3E}">
        <p14:creationId xmlns:p14="http://schemas.microsoft.com/office/powerpoint/2010/main" val="17947094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9525" y="1371600"/>
            <a:ext cx="914400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000" b="1" i="1" dirty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rose from the dead…  </a:t>
            </a:r>
            <a:br>
              <a:rPr lang="en-US" sz="6000" b="1" i="1" dirty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</a:t>
            </a:r>
          </a:p>
        </p:txBody>
      </p:sp>
    </p:spTree>
    <p:extLst>
      <p:ext uri="{BB962C8B-B14F-4D97-AF65-F5344CB8AC3E}">
        <p14:creationId xmlns:p14="http://schemas.microsoft.com/office/powerpoint/2010/main" val="32885915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9525" y="1371600"/>
            <a:ext cx="914400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0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rose from the dead…  </a:t>
            </a:r>
            <a:br>
              <a:rPr lang="en-US" sz="60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</a:t>
            </a:r>
          </a:p>
        </p:txBody>
      </p:sp>
    </p:spTree>
    <p:extLst>
      <p:ext uri="{BB962C8B-B14F-4D97-AF65-F5344CB8AC3E}">
        <p14:creationId xmlns:p14="http://schemas.microsoft.com/office/powerpoint/2010/main" val="1182616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9525" y="1371600"/>
            <a:ext cx="914400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000" b="1" i="1" dirty="0">
                <a:solidFill>
                  <a:srgbClr val="D0EAB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up…  </a:t>
            </a:r>
            <a:r>
              <a:rPr lang="en-US" sz="60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60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6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029799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9525" y="1371600"/>
            <a:ext cx="9144000" cy="3939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0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rose from the dead…  </a:t>
            </a:r>
            <a:br>
              <a:rPr lang="en-US" sz="60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</a:t>
            </a:r>
          </a:p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000" b="1" i="1" dirty="0">
                <a:solidFill>
                  <a:srgbClr val="C4E59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He got up…   </a:t>
            </a:r>
            <a:r>
              <a:rPr lang="en-US" sz="60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60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6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429724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9525" y="1371600"/>
            <a:ext cx="9144000" cy="3939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0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rose from the dead…  </a:t>
            </a:r>
            <a:br>
              <a:rPr lang="en-US" sz="60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</a:t>
            </a:r>
          </a:p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000" b="1" i="1" dirty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He got up…   </a:t>
            </a:r>
            <a:r>
              <a:rPr lang="en-US" sz="60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60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6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358659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9525" y="1371600"/>
            <a:ext cx="9144000" cy="3939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0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rose from the dead…  </a:t>
            </a:r>
            <a:br>
              <a:rPr lang="en-US" sz="60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</a:t>
            </a:r>
          </a:p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000" b="1" i="1" dirty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He got up…   </a:t>
            </a:r>
            <a:r>
              <a:rPr lang="en-US" sz="60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60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6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878960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9525" y="1371600"/>
            <a:ext cx="9144000" cy="4785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0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rose from the dead…  </a:t>
            </a:r>
            <a:br>
              <a:rPr lang="en-US" sz="60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</a:t>
            </a:r>
          </a:p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000" b="1" i="1" dirty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He got up…   </a:t>
            </a:r>
            <a:r>
              <a:rPr lang="en-US" sz="60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60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</a:t>
            </a:r>
            <a:br>
              <a:rPr lang="en-US" sz="6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6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63587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9525" y="1371600"/>
            <a:ext cx="9144000" cy="4785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0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rose from the dead…  </a:t>
            </a:r>
            <a:br>
              <a:rPr lang="en-US" sz="60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</a:t>
            </a:r>
          </a:p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000" b="1" i="1" dirty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He got up…   </a:t>
            </a:r>
            <a:r>
              <a:rPr lang="en-US" sz="60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60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</a:t>
            </a:r>
            <a:br>
              <a:rPr lang="en-US" sz="6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6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710631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9525" y="1371600"/>
            <a:ext cx="9144000" cy="4785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0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rose from the dead…  </a:t>
            </a:r>
            <a:br>
              <a:rPr lang="en-US" sz="60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</a:t>
            </a:r>
          </a:p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0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He got up…   </a:t>
            </a:r>
            <a:br>
              <a:rPr lang="en-US" sz="60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</a:t>
            </a:r>
            <a:br>
              <a:rPr lang="en-US" sz="6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6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787609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9525" y="1371600"/>
            <a:ext cx="9144000" cy="4785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0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rose from the dead…  </a:t>
            </a:r>
            <a:br>
              <a:rPr lang="en-US" sz="60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</a:t>
            </a:r>
          </a:p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0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He got up…   </a:t>
            </a:r>
            <a:br>
              <a:rPr lang="en-US" sz="60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</a:t>
            </a:r>
            <a:br>
              <a:rPr lang="en-US" sz="66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6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305610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9525" y="1371600"/>
            <a:ext cx="9144000" cy="4785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0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rose from the dead…  </a:t>
            </a:r>
            <a:br>
              <a:rPr lang="en-US" sz="60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</a:t>
            </a:r>
          </a:p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0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He got up…   </a:t>
            </a:r>
            <a:br>
              <a:rPr lang="en-US" sz="60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</a:t>
            </a:r>
            <a:br>
              <a:rPr lang="en-US" sz="66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6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133866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8575" y="19431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cross couldn’t hold Him</a:t>
            </a: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529845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8575" y="19431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cross couldn’t hold Him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00520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9525" y="1371600"/>
            <a:ext cx="914400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000" b="1" i="1" dirty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up…  </a:t>
            </a:r>
            <a:r>
              <a:rPr lang="en-US" sz="60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60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6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3007613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8575" y="1943100"/>
            <a:ext cx="9144000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cross couldn’t hold Him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grave couldn’t stop Him</a:t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8692414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8575" y="1943100"/>
            <a:ext cx="9144000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cross couldn’t hold Him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grave couldn’t stop Him</a:t>
            </a: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0029169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8575" y="1943100"/>
            <a:ext cx="9144000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cross couldn’t hold Him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grave couldn’t stop Him</a:t>
            </a: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0537033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8575" y="1943100"/>
            <a:ext cx="9144000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cross couldn’t hold Him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grave couldn’t stop Him</a:t>
            </a: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death wasn’t enough</a:t>
            </a:r>
          </a:p>
        </p:txBody>
      </p:sp>
    </p:spTree>
    <p:extLst>
      <p:ext uri="{BB962C8B-B14F-4D97-AF65-F5344CB8AC3E}">
        <p14:creationId xmlns:p14="http://schemas.microsoft.com/office/powerpoint/2010/main" val="348403415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8575" y="1943100"/>
            <a:ext cx="9144000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cross couldn’t hold Him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grave couldn’t stop Him</a:t>
            </a: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death wasn’t enough</a:t>
            </a:r>
          </a:p>
        </p:txBody>
      </p:sp>
    </p:spTree>
    <p:extLst>
      <p:ext uri="{BB962C8B-B14F-4D97-AF65-F5344CB8AC3E}">
        <p14:creationId xmlns:p14="http://schemas.microsoft.com/office/powerpoint/2010/main" val="124800485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8575" y="1943100"/>
            <a:ext cx="9144000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cross couldn’t hold Him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grave couldn’t stop Him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death wasn’t enough</a:t>
            </a:r>
          </a:p>
        </p:txBody>
      </p:sp>
    </p:spTree>
    <p:extLst>
      <p:ext uri="{BB962C8B-B14F-4D97-AF65-F5344CB8AC3E}">
        <p14:creationId xmlns:p14="http://schemas.microsoft.com/office/powerpoint/2010/main" val="211925940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8575" y="1943100"/>
            <a:ext cx="9144000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cross couldn’t hold Him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grave couldn’t stop Him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death wasn’t enough</a:t>
            </a:r>
          </a:p>
        </p:txBody>
      </p:sp>
    </p:spTree>
    <p:extLst>
      <p:ext uri="{BB962C8B-B14F-4D97-AF65-F5344CB8AC3E}">
        <p14:creationId xmlns:p14="http://schemas.microsoft.com/office/powerpoint/2010/main" val="80140614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8575" y="1943100"/>
            <a:ext cx="9144000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cross couldn’t hold Him</a:t>
            </a:r>
            <a:b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grave couldn’t stop Him</a:t>
            </a:r>
            <a:b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death wasn’t enough</a:t>
            </a:r>
          </a:p>
        </p:txBody>
      </p:sp>
    </p:spTree>
    <p:extLst>
      <p:ext uri="{BB962C8B-B14F-4D97-AF65-F5344CB8AC3E}">
        <p14:creationId xmlns:p14="http://schemas.microsoft.com/office/powerpoint/2010/main" val="385181354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860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Hell called a party </a:t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on Friday night</a:t>
            </a:r>
          </a:p>
        </p:txBody>
      </p:sp>
    </p:spTree>
    <p:extLst>
      <p:ext uri="{BB962C8B-B14F-4D97-AF65-F5344CB8AC3E}">
        <p14:creationId xmlns:p14="http://schemas.microsoft.com/office/powerpoint/2010/main" val="1632921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860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Hell called a party 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on Friday night</a:t>
            </a:r>
          </a:p>
        </p:txBody>
      </p:sp>
    </p:spTree>
    <p:extLst>
      <p:ext uri="{BB962C8B-B14F-4D97-AF65-F5344CB8AC3E}">
        <p14:creationId xmlns:p14="http://schemas.microsoft.com/office/powerpoint/2010/main" val="2968322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9525" y="1371600"/>
            <a:ext cx="914400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000" b="1" i="1" dirty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up…  </a:t>
            </a:r>
            <a:r>
              <a:rPr lang="en-US" sz="60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60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</a:t>
            </a:r>
          </a:p>
        </p:txBody>
      </p:sp>
    </p:spTree>
    <p:extLst>
      <p:ext uri="{BB962C8B-B14F-4D97-AF65-F5344CB8AC3E}">
        <p14:creationId xmlns:p14="http://schemas.microsoft.com/office/powerpoint/2010/main" val="38466127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860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Hell called a party 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on Friday night</a:t>
            </a:r>
          </a:p>
        </p:txBody>
      </p:sp>
    </p:spTree>
    <p:extLst>
      <p:ext uri="{BB962C8B-B14F-4D97-AF65-F5344CB8AC3E}">
        <p14:creationId xmlns:p14="http://schemas.microsoft.com/office/powerpoint/2010/main" val="398745979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860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Hell called a party </a:t>
            </a:r>
            <a:b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on Friday night</a:t>
            </a:r>
          </a:p>
        </p:txBody>
      </p:sp>
    </p:spTree>
    <p:extLst>
      <p:ext uri="{BB962C8B-B14F-4D97-AF65-F5344CB8AC3E}">
        <p14:creationId xmlns:p14="http://schemas.microsoft.com/office/powerpoint/2010/main" val="298774850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860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said it was </a:t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all over and done</a:t>
            </a:r>
            <a:endParaRPr lang="en-US" sz="66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7082606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860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said it was 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all over and done</a:t>
            </a:r>
            <a:endParaRPr lang="en-US" sz="66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2725823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860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said it was 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all over and done</a:t>
            </a:r>
            <a:endParaRPr lang="en-US" sz="66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1442220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860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said it was </a:t>
            </a:r>
            <a:b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all over and done</a:t>
            </a:r>
            <a:endParaRPr lang="en-US" sz="66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4599338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860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Satan failed to realize</a:t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6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4878381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860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Satan failed to realize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6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4296182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86000"/>
            <a:ext cx="9144000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Satan failed to realize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 the battle</a:t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Had just begun</a:t>
            </a:r>
            <a:endParaRPr lang="en-US" sz="66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6557807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86000"/>
            <a:ext cx="9144000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Satan failed to realize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 the battle</a:t>
            </a: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Had just begun</a:t>
            </a:r>
            <a:endParaRPr lang="en-US" sz="66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2904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9525" y="1371600"/>
            <a:ext cx="914400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000" b="1" i="1" dirty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up…  </a:t>
            </a:r>
            <a:r>
              <a:rPr lang="en-US" sz="60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60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</a:t>
            </a:r>
          </a:p>
        </p:txBody>
      </p:sp>
    </p:spTree>
    <p:extLst>
      <p:ext uri="{BB962C8B-B14F-4D97-AF65-F5344CB8AC3E}">
        <p14:creationId xmlns:p14="http://schemas.microsoft.com/office/powerpoint/2010/main" val="187534817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86000"/>
            <a:ext cx="9144000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Satan failed to realize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 the battle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Had just begun</a:t>
            </a:r>
            <a:endParaRPr lang="en-US" sz="66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0248541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86000"/>
            <a:ext cx="9144000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Satan failed to realize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 the battle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Had just begun</a:t>
            </a:r>
            <a:endParaRPr lang="en-US" sz="66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6720246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86000"/>
            <a:ext cx="9144000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Satan failed to realize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 the battle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Had just begun</a:t>
            </a:r>
            <a:endParaRPr lang="en-US" sz="66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9778203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86000"/>
            <a:ext cx="9144000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Satan failed to realize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 the battle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Had just begun</a:t>
            </a:r>
            <a:endParaRPr lang="en-US" sz="66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9393555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86000"/>
            <a:ext cx="9144000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Satan failed to realize</a:t>
            </a:r>
            <a:b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 the battle</a:t>
            </a:r>
            <a:b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Had just begun</a:t>
            </a:r>
            <a:endParaRPr lang="en-US" sz="66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2063220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860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On the 3</a:t>
            </a:r>
            <a:r>
              <a:rPr lang="en-US" sz="5400" b="1" baseline="300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rd</a:t>
            </a: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day</a:t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 angel said tell…</a:t>
            </a:r>
          </a:p>
        </p:txBody>
      </p:sp>
    </p:spTree>
    <p:extLst>
      <p:ext uri="{BB962C8B-B14F-4D97-AF65-F5344CB8AC3E}">
        <p14:creationId xmlns:p14="http://schemas.microsoft.com/office/powerpoint/2010/main" val="272515474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860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On the 3</a:t>
            </a:r>
            <a:r>
              <a:rPr lang="en-US" sz="5400" b="1" baseline="300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rd</a:t>
            </a: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day</a:t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3775093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860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On the 3</a:t>
            </a:r>
            <a:r>
              <a:rPr lang="en-US" sz="5400" b="1" baseline="3000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rd</a:t>
            </a: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day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446212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860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On the 3</a:t>
            </a:r>
            <a:r>
              <a:rPr lang="en-US" sz="5400" b="1" baseline="3000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rd</a:t>
            </a: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day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 angel said tell…</a:t>
            </a:r>
          </a:p>
        </p:txBody>
      </p:sp>
    </p:spTree>
    <p:extLst>
      <p:ext uri="{BB962C8B-B14F-4D97-AF65-F5344CB8AC3E}">
        <p14:creationId xmlns:p14="http://schemas.microsoft.com/office/powerpoint/2010/main" val="300547721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860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On the 3</a:t>
            </a:r>
            <a:r>
              <a:rPr lang="en-US" sz="5400" b="1" baseline="3000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rd</a:t>
            </a: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day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 angel said tell…</a:t>
            </a:r>
          </a:p>
        </p:txBody>
      </p:sp>
    </p:spTree>
    <p:extLst>
      <p:ext uri="{BB962C8B-B14F-4D97-AF65-F5344CB8AC3E}">
        <p14:creationId xmlns:p14="http://schemas.microsoft.com/office/powerpoint/2010/main" val="40596786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9525" y="1371600"/>
            <a:ext cx="914400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0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up…  </a:t>
            </a:r>
            <a:br>
              <a:rPr lang="en-US" sz="60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</a:t>
            </a:r>
          </a:p>
        </p:txBody>
      </p:sp>
    </p:spTree>
    <p:extLst>
      <p:ext uri="{BB962C8B-B14F-4D97-AF65-F5344CB8AC3E}">
        <p14:creationId xmlns:p14="http://schemas.microsoft.com/office/powerpoint/2010/main" val="53477649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860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On the 3</a:t>
            </a:r>
            <a:r>
              <a:rPr lang="en-US" sz="5400" b="1" baseline="300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rd</a:t>
            </a: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day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 angel said tell…</a:t>
            </a:r>
          </a:p>
        </p:txBody>
      </p:sp>
    </p:spTree>
    <p:extLst>
      <p:ext uri="{BB962C8B-B14F-4D97-AF65-F5344CB8AC3E}">
        <p14:creationId xmlns:p14="http://schemas.microsoft.com/office/powerpoint/2010/main" val="78442830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860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On the 3</a:t>
            </a:r>
            <a:r>
              <a:rPr lang="en-US" sz="5400" b="1" baseline="300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rd</a:t>
            </a: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day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 angel said tell…</a:t>
            </a:r>
          </a:p>
        </p:txBody>
      </p:sp>
    </p:spTree>
    <p:extLst>
      <p:ext uri="{BB962C8B-B14F-4D97-AF65-F5344CB8AC3E}">
        <p14:creationId xmlns:p14="http://schemas.microsoft.com/office/powerpoint/2010/main" val="395908063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860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On the 3</a:t>
            </a:r>
            <a:r>
              <a:rPr lang="en-US" sz="5400" b="1" baseline="30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rd</a:t>
            </a: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day</a:t>
            </a:r>
            <a:b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 angel said tell…</a:t>
            </a:r>
          </a:p>
        </p:txBody>
      </p:sp>
    </p:spTree>
    <p:extLst>
      <p:ext uri="{BB962C8B-B14F-4D97-AF65-F5344CB8AC3E}">
        <p14:creationId xmlns:p14="http://schemas.microsoft.com/office/powerpoint/2010/main" val="245018030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71700"/>
            <a:ext cx="9144000" cy="22211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8250"/>
              </a:lnSpc>
              <a:spcBef>
                <a:spcPct val="50000"/>
              </a:spcBef>
            </a:pPr>
            <a:r>
              <a:rPr lang="en-US" sz="8625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“Jesus Is</a:t>
            </a:r>
            <a:br>
              <a:rPr lang="en-US" sz="8625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625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Alive and Well”</a:t>
            </a:r>
          </a:p>
        </p:txBody>
      </p:sp>
    </p:spTree>
    <p:extLst>
      <p:ext uri="{BB962C8B-B14F-4D97-AF65-F5344CB8AC3E}">
        <p14:creationId xmlns:p14="http://schemas.microsoft.com/office/powerpoint/2010/main" val="194426271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71700"/>
            <a:ext cx="9144000" cy="22211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8250"/>
              </a:lnSpc>
              <a:spcBef>
                <a:spcPct val="50000"/>
              </a:spcBef>
            </a:pPr>
            <a:r>
              <a:rPr lang="en-US" sz="8625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“Jesus Is</a:t>
            </a:r>
            <a:br>
              <a:rPr lang="en-US" sz="8625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625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Alive and Well”</a:t>
            </a:r>
          </a:p>
        </p:txBody>
      </p:sp>
    </p:spTree>
    <p:extLst>
      <p:ext uri="{BB962C8B-B14F-4D97-AF65-F5344CB8AC3E}">
        <p14:creationId xmlns:p14="http://schemas.microsoft.com/office/powerpoint/2010/main" val="120459614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71700"/>
            <a:ext cx="9144000" cy="22211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8250"/>
              </a:lnSpc>
              <a:spcBef>
                <a:spcPct val="50000"/>
              </a:spcBef>
            </a:pPr>
            <a:r>
              <a:rPr lang="en-US" sz="8625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“Jesus Is</a:t>
            </a:r>
            <a:br>
              <a:rPr lang="en-US" sz="8625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625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Alive and Well”</a:t>
            </a:r>
          </a:p>
        </p:txBody>
      </p:sp>
    </p:spTree>
    <p:extLst>
      <p:ext uri="{BB962C8B-B14F-4D97-AF65-F5344CB8AC3E}">
        <p14:creationId xmlns:p14="http://schemas.microsoft.com/office/powerpoint/2010/main" val="2646643989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71700"/>
            <a:ext cx="9144000" cy="22211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8250"/>
              </a:lnSpc>
              <a:spcBef>
                <a:spcPct val="50000"/>
              </a:spcBef>
            </a:pPr>
            <a:r>
              <a:rPr lang="en-US" sz="8625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“Jesus Is</a:t>
            </a:r>
            <a:br>
              <a:rPr lang="en-US" sz="8625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625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Alive and Well”</a:t>
            </a:r>
          </a:p>
        </p:txBody>
      </p:sp>
    </p:spTree>
    <p:extLst>
      <p:ext uri="{BB962C8B-B14F-4D97-AF65-F5344CB8AC3E}">
        <p14:creationId xmlns:p14="http://schemas.microsoft.com/office/powerpoint/2010/main" val="3474681265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571751"/>
            <a:ext cx="9144000" cy="1156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8250"/>
              </a:lnSpc>
              <a:spcBef>
                <a:spcPct val="50000"/>
              </a:spcBef>
            </a:pPr>
            <a:r>
              <a:rPr lang="en-US" sz="124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</a:t>
            </a:r>
          </a:p>
        </p:txBody>
      </p:sp>
    </p:spTree>
    <p:extLst>
      <p:ext uri="{BB962C8B-B14F-4D97-AF65-F5344CB8AC3E}">
        <p14:creationId xmlns:p14="http://schemas.microsoft.com/office/powerpoint/2010/main" val="304160643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571751"/>
            <a:ext cx="9144000" cy="1156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8250"/>
              </a:lnSpc>
              <a:spcBef>
                <a:spcPct val="50000"/>
              </a:spcBef>
            </a:pPr>
            <a:r>
              <a:rPr lang="en-US" sz="124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</a:t>
            </a:r>
          </a:p>
        </p:txBody>
      </p:sp>
    </p:spTree>
    <p:extLst>
      <p:ext uri="{BB962C8B-B14F-4D97-AF65-F5344CB8AC3E}">
        <p14:creationId xmlns:p14="http://schemas.microsoft.com/office/powerpoint/2010/main" val="1812086349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571751"/>
            <a:ext cx="9144000" cy="1156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8250"/>
              </a:lnSpc>
              <a:spcBef>
                <a:spcPct val="50000"/>
              </a:spcBef>
            </a:pPr>
            <a:r>
              <a:rPr lang="en-US" sz="124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</a:t>
            </a:r>
          </a:p>
        </p:txBody>
      </p:sp>
    </p:spTree>
    <p:extLst>
      <p:ext uri="{BB962C8B-B14F-4D97-AF65-F5344CB8AC3E}">
        <p14:creationId xmlns:p14="http://schemas.microsoft.com/office/powerpoint/2010/main" val="17360052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9525" y="1371600"/>
            <a:ext cx="9144000" cy="3939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0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up…  </a:t>
            </a:r>
            <a:br>
              <a:rPr lang="en-US" sz="60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</a:t>
            </a:r>
          </a:p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000" b="1" i="1" dirty="0">
                <a:solidFill>
                  <a:srgbClr val="D0EAB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up…   </a:t>
            </a:r>
            <a:r>
              <a:rPr lang="en-US" sz="60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60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6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24972159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571751"/>
            <a:ext cx="9144000" cy="1156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8250"/>
              </a:lnSpc>
              <a:spcBef>
                <a:spcPct val="50000"/>
              </a:spcBef>
            </a:pPr>
            <a:r>
              <a:rPr lang="en-US" sz="124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</a:t>
            </a:r>
          </a:p>
        </p:txBody>
      </p:sp>
    </p:spTree>
    <p:extLst>
      <p:ext uri="{BB962C8B-B14F-4D97-AF65-F5344CB8AC3E}">
        <p14:creationId xmlns:p14="http://schemas.microsoft.com/office/powerpoint/2010/main" val="2301113907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143001"/>
            <a:ext cx="9144000" cy="40626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4950" b="1" i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    </a:t>
            </a: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</a:t>
            </a:r>
            <a:r>
              <a:rPr lang="en-US" sz="4950" b="1" i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    </a:t>
            </a: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950" b="1" i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rose from the dead!</a:t>
            </a:r>
            <a:r>
              <a:rPr lang="en-US" sz="49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49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    </a:t>
            </a:r>
          </a:p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6000" b="1" i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    </a:t>
            </a:r>
            <a:r>
              <a:rPr lang="en-US" sz="6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</a:t>
            </a:r>
          </a:p>
        </p:txBody>
      </p:sp>
    </p:spTree>
    <p:extLst>
      <p:ext uri="{BB962C8B-B14F-4D97-AF65-F5344CB8AC3E}">
        <p14:creationId xmlns:p14="http://schemas.microsoft.com/office/powerpoint/2010/main" val="3257715616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9144000" cy="3277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cross couldn’t hold Him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grave couldn’t stop Him</a:t>
            </a:r>
          </a:p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death wasn’t enough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</a:t>
            </a:r>
          </a:p>
        </p:txBody>
      </p:sp>
    </p:spTree>
    <p:extLst>
      <p:ext uri="{BB962C8B-B14F-4D97-AF65-F5344CB8AC3E}">
        <p14:creationId xmlns:p14="http://schemas.microsoft.com/office/powerpoint/2010/main" val="2439974612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00200"/>
            <a:ext cx="9144000" cy="3277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Hell called a party 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on Friday night</a:t>
            </a:r>
          </a:p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said it was 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all over and done</a:t>
            </a:r>
            <a:endParaRPr lang="en-US" sz="66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7074186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9525" y="1314450"/>
            <a:ext cx="9144000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Satan failed to realize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battle had just begun</a:t>
            </a:r>
          </a:p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On the 3</a:t>
            </a:r>
            <a:r>
              <a:rPr lang="en-US" sz="5400" b="1" baseline="3000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rd</a:t>
            </a: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day 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 angel said tell: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“Jesus is alive and well!”</a:t>
            </a:r>
            <a:endParaRPr lang="en-US" sz="66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306023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9525" y="1371600"/>
            <a:ext cx="9144000" cy="3939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0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up…  </a:t>
            </a:r>
            <a:br>
              <a:rPr lang="en-US" sz="60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</a:t>
            </a:r>
          </a:p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000" b="1" i="1" dirty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up…   </a:t>
            </a:r>
            <a:r>
              <a:rPr lang="en-US" sz="60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60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6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634544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9525" y="1371600"/>
            <a:ext cx="9144000" cy="3939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0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up…  </a:t>
            </a:r>
            <a:br>
              <a:rPr lang="en-US" sz="60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</a:t>
            </a:r>
          </a:p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000" b="1" i="1" dirty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up…   </a:t>
            </a:r>
            <a:r>
              <a:rPr lang="en-US" sz="60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60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6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33527841"/>
      </p:ext>
    </p:extLst>
  </p:cSld>
  <p:clrMapOvr>
    <a:masterClrMapping/>
  </p:clrMapOvr>
</p:sld>
</file>

<file path=ppt/theme/theme1.xml><?xml version="1.0" encoding="utf-8"?>
<a:theme xmlns:a="http://schemas.openxmlformats.org/drawingml/2006/main" name="Songs Theme">
  <a:themeElements>
    <a:clrScheme name="Live Lyrics">
      <a:dk1>
        <a:srgbClr val="FFFFFF"/>
      </a:dk1>
      <a:lt1>
        <a:srgbClr val="D8D8D8"/>
      </a:lt1>
      <a:dk2>
        <a:srgbClr val="7F7F7F"/>
      </a:dk2>
      <a:lt2>
        <a:srgbClr val="C5C5F1"/>
      </a:lt2>
      <a:accent1>
        <a:srgbClr val="7086E6"/>
      </a:accent1>
      <a:accent2>
        <a:srgbClr val="457DED"/>
      </a:accent2>
      <a:accent3>
        <a:srgbClr val="808080"/>
      </a:accent3>
      <a:accent4>
        <a:srgbClr val="40404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ongs Theme" id="{19E06BB1-F2B7-46F4-86E0-C4E251F95804}" vid="{B5BBAB04-C093-472B-8BB5-F591687EDB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Songs Theme</Template>
  <TotalTime>87011</TotalTime>
  <Words>329</Words>
  <Application>Microsoft Office PowerPoint</Application>
  <PresentationFormat>On-screen Show (4:3)</PresentationFormat>
  <Paragraphs>93</Paragraphs>
  <Slides>74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74</vt:i4>
      </vt:variant>
    </vt:vector>
  </HeadingPairs>
  <TitlesOfParts>
    <vt:vector size="78" baseType="lpstr">
      <vt:lpstr>Arial</vt:lpstr>
      <vt:lpstr>Monotype Corsiva</vt:lpstr>
      <vt:lpstr>Times New Roman</vt:lpstr>
      <vt:lpstr>Songs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543</cp:revision>
  <dcterms:created xsi:type="dcterms:W3CDTF">2000-04-04T23:34:29Z</dcterms:created>
  <dcterms:modified xsi:type="dcterms:W3CDTF">2013-04-13T16:25:43Z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