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401" r:id="rId2"/>
    <p:sldId id="417" r:id="rId3"/>
    <p:sldId id="411" r:id="rId4"/>
    <p:sldId id="412" r:id="rId5"/>
    <p:sldId id="413" r:id="rId6"/>
    <p:sldId id="414" r:id="rId7"/>
    <p:sldId id="410" r:id="rId8"/>
    <p:sldId id="415" r:id="rId9"/>
    <p:sldId id="416" r:id="rId10"/>
    <p:sldId id="403" r:id="rId11"/>
    <p:sldId id="402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A004D"/>
    <a:srgbClr val="FFFF00"/>
    <a:srgbClr val="FF00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630" autoAdjust="0"/>
    <p:restoredTop sz="94660"/>
  </p:normalViewPr>
  <p:slideViewPr>
    <p:cSldViewPr>
      <p:cViewPr varScale="1">
        <p:scale>
          <a:sx n="91" d="100"/>
          <a:sy n="91" d="100"/>
        </p:scale>
        <p:origin x="90" y="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6CBA542-5C1F-41D2-B190-BB96B1977F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6161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64BB7F-E023-4D8F-BC92-71EF2D70D8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445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64DDE9-7F7F-4FC3-9C73-AD0ED344D4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41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B88F04-4664-4C74-BDD4-C0E244CAF5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240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20084-51C3-42A7-BE82-F19CA62CCB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789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4A95EB-FB79-46F5-8AD2-82701006BF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263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818831-A3CA-4224-8D88-DED9702A34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038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76B898-1BA1-4593-B6E3-62763B94B8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84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8B45F4-82FA-43F2-9C96-E746BB8F3A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222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D30FF8-D2D9-41FF-AFDF-E257CA9024C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173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E6ECC3-8E5C-4501-8905-D6F49C6967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496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0D700D-5BE7-4958-98C4-587E3F948A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97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01F70C5-4F3A-4EEA-B7CA-73E40A25FB2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C" TargetMode="External"/><Relationship Id="rId13" Type="http://schemas.openxmlformats.org/officeDocument/2006/relationships/hyperlink" Target="http://dev.agodsendtech.com/mu_chords/quickimages/0/D/9/" TargetMode="External"/><Relationship Id="rId3" Type="http://schemas.openxmlformats.org/officeDocument/2006/relationships/hyperlink" Target="http://dev.agodsendtech.com/mu_chords/quickimages/0/A/19/" TargetMode="External"/><Relationship Id="rId7" Type="http://schemas.openxmlformats.org/officeDocument/2006/relationships/hyperlink" Target="http://dev.agodsendtech.com/mu_chords/quickimages/0/Eb/10/" TargetMode="External"/><Relationship Id="rId12" Type="http://schemas.openxmlformats.org/officeDocument/2006/relationships/hyperlink" Target="http://dev.agodsendtech.com/mu_chords/quickimages/0/G/2/" TargetMode="External"/><Relationship Id="rId2" Type="http://schemas.openxmlformats.org/officeDocument/2006/relationships/hyperlink" Target="http://dev.agodsendtech.com/mu_chords/quickimages/0/G/9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F/1/" TargetMode="External"/><Relationship Id="rId11" Type="http://schemas.openxmlformats.org/officeDocument/2006/relationships/hyperlink" Target="http://dev.agodsendtech.com/mu_chords/quickimages/0/D/1/" TargetMode="External"/><Relationship Id="rId5" Type="http://schemas.openxmlformats.org/officeDocument/2006/relationships/hyperlink" Target="http://dev.agodsendtech.com/mu_chords/quickimages/0/C1/" TargetMode="External"/><Relationship Id="rId10" Type="http://schemas.openxmlformats.org/officeDocument/2006/relationships/hyperlink" Target="http://dev.agodsendtech.com/mu_chords/quickimages/0/C/2/" TargetMode="External"/><Relationship Id="rId4" Type="http://schemas.openxmlformats.org/officeDocument/2006/relationships/hyperlink" Target="http://dev.agodsendtech.com/mu_chords/quickimages/0/A/2/" TargetMode="External"/><Relationship Id="rId9" Type="http://schemas.openxmlformats.org/officeDocument/2006/relationships/hyperlink" Target="http://dev.agodsendtech.com/mu_chords/quickimages/0/G/1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/1/" TargetMode="External"/><Relationship Id="rId3" Type="http://schemas.openxmlformats.org/officeDocument/2006/relationships/hyperlink" Target="http://dev.agodsendtech.com/mu_chords/quickimages/0/A/2/" TargetMode="External"/><Relationship Id="rId7" Type="http://schemas.openxmlformats.org/officeDocument/2006/relationships/hyperlink" Target="http://dev.agodsendtech.com/mu_chords/quickimages/0/C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b/10/" TargetMode="External"/><Relationship Id="rId5" Type="http://schemas.openxmlformats.org/officeDocument/2006/relationships/hyperlink" Target="http://dev.agodsendtech.com/mu_chords/quickimages/0/F/1/" TargetMode="External"/><Relationship Id="rId4" Type="http://schemas.openxmlformats.org/officeDocument/2006/relationships/hyperlink" Target="http://dev.agodsendtech.com/mu_chords/quickimages/0/C1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G/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ev.agodsendtech.com/mu_chords/quickimages/0/A/19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G/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ev.agodsendtech.com/mu_chords/quickimages/0/A/19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/1/" TargetMode="External"/><Relationship Id="rId3" Type="http://schemas.openxmlformats.org/officeDocument/2006/relationships/hyperlink" Target="http://dev.agodsendtech.com/mu_chords/quickimages/0/A/2/" TargetMode="External"/><Relationship Id="rId7" Type="http://schemas.openxmlformats.org/officeDocument/2006/relationships/hyperlink" Target="http://dev.agodsendtech.com/mu_chords/quickimages/0/C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b/10/" TargetMode="External"/><Relationship Id="rId5" Type="http://schemas.openxmlformats.org/officeDocument/2006/relationships/hyperlink" Target="http://dev.agodsendtech.com/mu_chords/quickimages/0/F/1/" TargetMode="External"/><Relationship Id="rId4" Type="http://schemas.openxmlformats.org/officeDocument/2006/relationships/hyperlink" Target="http://dev.agodsendtech.com/mu_chords/quickimages/0/C1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/1/" TargetMode="External"/><Relationship Id="rId3" Type="http://schemas.openxmlformats.org/officeDocument/2006/relationships/hyperlink" Target="http://dev.agodsendtech.com/mu_chords/quickimages/0/A/2/" TargetMode="External"/><Relationship Id="rId7" Type="http://schemas.openxmlformats.org/officeDocument/2006/relationships/hyperlink" Target="http://dev.agodsendtech.com/mu_chords/quickimages/0/C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b/10/" TargetMode="External"/><Relationship Id="rId5" Type="http://schemas.openxmlformats.org/officeDocument/2006/relationships/hyperlink" Target="http://dev.agodsendtech.com/mu_chords/quickimages/0/F/1/" TargetMode="External"/><Relationship Id="rId4" Type="http://schemas.openxmlformats.org/officeDocument/2006/relationships/hyperlink" Target="http://dev.agodsendtech.com/mu_chords/quickimages/0/C1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/2/" TargetMode="External"/><Relationship Id="rId7" Type="http://schemas.openxmlformats.org/officeDocument/2006/relationships/hyperlink" Target="http://dev.agodsendtech.com/mu_chords/quickimages/0/D/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b/10/" TargetMode="External"/><Relationship Id="rId5" Type="http://schemas.openxmlformats.org/officeDocument/2006/relationships/hyperlink" Target="http://dev.agodsendtech.com/mu_chords/quickimages/0/G/2/" TargetMode="External"/><Relationship Id="rId4" Type="http://schemas.openxmlformats.org/officeDocument/2006/relationships/hyperlink" Target="http://dev.agodsendtech.com/mu_chords/quickimages/0/D/1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/2/" TargetMode="External"/><Relationship Id="rId7" Type="http://schemas.openxmlformats.org/officeDocument/2006/relationships/hyperlink" Target="http://dev.agodsendtech.com/mu_chords/quickimages/0/D/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b/10/" TargetMode="External"/><Relationship Id="rId5" Type="http://schemas.openxmlformats.org/officeDocument/2006/relationships/hyperlink" Target="http://dev.agodsendtech.com/mu_chords/quickimages/0/G/2/" TargetMode="External"/><Relationship Id="rId4" Type="http://schemas.openxmlformats.org/officeDocument/2006/relationships/hyperlink" Target="http://dev.agodsendtech.com/mu_chords/quickimages/0/D/1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/1/" TargetMode="External"/><Relationship Id="rId3" Type="http://schemas.openxmlformats.org/officeDocument/2006/relationships/hyperlink" Target="http://dev.agodsendtech.com/mu_chords/quickimages/0/A/2/" TargetMode="External"/><Relationship Id="rId7" Type="http://schemas.openxmlformats.org/officeDocument/2006/relationships/hyperlink" Target="http://dev.agodsendtech.com/mu_chords/quickimages/0/C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b/10/" TargetMode="External"/><Relationship Id="rId5" Type="http://schemas.openxmlformats.org/officeDocument/2006/relationships/hyperlink" Target="http://dev.agodsendtech.com/mu_chords/quickimages/0/F/1/" TargetMode="External"/><Relationship Id="rId10" Type="http://schemas.openxmlformats.org/officeDocument/2006/relationships/hyperlink" Target="http://dev.agodsendtech.com/mu_chords/quickimages/0/A/19/" TargetMode="External"/><Relationship Id="rId4" Type="http://schemas.openxmlformats.org/officeDocument/2006/relationships/hyperlink" Target="http://dev.agodsendtech.com/mu_chords/quickimages/0/C1/" TargetMode="External"/><Relationship Id="rId9" Type="http://schemas.openxmlformats.org/officeDocument/2006/relationships/hyperlink" Target="http://dev.agodsendtech.com/mu_chords/quickimages/0/G/9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156709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Got Up!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0167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526807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1924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3175" y="549275"/>
            <a:ext cx="9144000" cy="3048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/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0" y="85407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 </a:t>
            </a:r>
            <a:r>
              <a:rPr lang="en-US" sz="20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He </a:t>
            </a:r>
            <a:r>
              <a:rPr lang="en-US" sz="20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got up...</a:t>
            </a:r>
            <a:r>
              <a:rPr lang="en-US" sz="2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   </a:t>
            </a:r>
            <a:r>
              <a:rPr lang="en-US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                  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He  got  up!               </a:t>
            </a:r>
            <a:r>
              <a:rPr lang="en-US" sz="20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He </a:t>
            </a:r>
            <a:r>
              <a:rPr lang="en-US" sz="20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got up...</a:t>
            </a:r>
            <a:r>
              <a:rPr lang="en-US" sz="2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   </a:t>
            </a:r>
            <a:r>
              <a:rPr lang="en-US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He  got  up!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</a:endParaRP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0" y="162242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  </a:t>
            </a:r>
            <a:r>
              <a:rPr lang="en-U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He </a:t>
            </a:r>
            <a:r>
              <a:rPr 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rose from the dead...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 </a:t>
            </a: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 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He  got  up!               </a:t>
            </a:r>
            <a:r>
              <a:rPr lang="en-US" sz="20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He got up...</a:t>
            </a:r>
            <a:r>
              <a:rPr lang="en-US" sz="2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   </a:t>
            </a:r>
            <a:r>
              <a:rPr lang="en-US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He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got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up!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</a:endParaRP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0" y="235902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  The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cross couldn’t hold Him     The grave couldn’t stop Him</a:t>
            </a: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0" y="313848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  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and death just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wasn’t enough --                         He got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up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!</a:t>
            </a:r>
          </a:p>
        </p:txBody>
      </p:sp>
      <p:sp>
        <p:nvSpPr>
          <p:cNvPr id="2067" name="Rectangle 26"/>
          <p:cNvSpPr>
            <a:spLocks noChangeArrowheads="1"/>
          </p:cNvSpPr>
          <p:nvPr/>
        </p:nvSpPr>
        <p:spPr bwMode="auto">
          <a:xfrm>
            <a:off x="-3175" y="3597275"/>
            <a:ext cx="9147175" cy="2514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/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0" y="405447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Hell </a:t>
            </a: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called a party on Friday 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night….    And </a:t>
            </a: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said it was all over and done</a:t>
            </a:r>
          </a:p>
        </p:txBody>
      </p: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0" y="481012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Satan </a:t>
            </a: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failed to realize the battle had just begun</a:t>
            </a:r>
          </a:p>
        </p:txBody>
      </p:sp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-3175" y="559593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On </a:t>
            </a: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third day an angel said 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tell…     “Jesus </a:t>
            </a: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is alive and well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!”  </a:t>
            </a:r>
            <a:endParaRPr lang="en-US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3" name="Text Box 3"/>
          <p:cNvSpPr txBox="1">
            <a:spLocks noChangeArrowheads="1"/>
          </p:cNvSpPr>
          <p:nvPr/>
        </p:nvSpPr>
        <p:spPr bwMode="auto">
          <a:xfrm>
            <a:off x="6350" y="36235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 He Got Up!</a:t>
            </a:r>
            <a:endParaRPr lang="en-US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</a:endParaRPr>
          </a:p>
        </p:txBody>
      </p:sp>
      <p:sp>
        <p:nvSpPr>
          <p:cNvPr id="4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85618" y="553760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726948" y="529005"/>
            <a:ext cx="89323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/G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862035" y="566544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077965" y="558006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458015" y="543064"/>
            <a:ext cx="89323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/G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5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571670" y="554544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80975" y="1260336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726948" y="1262668"/>
            <a:ext cx="89323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/G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862035" y="1300207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077965" y="1291669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458015" y="1276727"/>
            <a:ext cx="89323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/G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6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571670" y="1288207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19005" y="2798364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121190" y="280566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171307" y="206640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7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58941" y="2082785"/>
            <a:ext cx="83135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507946" y="2798364"/>
            <a:ext cx="7871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4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432965" y="2791381"/>
            <a:ext cx="6217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352311" y="2798364"/>
            <a:ext cx="5684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143007" y="2751318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7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249774" y="2752209"/>
            <a:ext cx="89323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/G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78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5117224" y="3686692"/>
            <a:ext cx="47058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9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5064040" y="450594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0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319847" y="3676928"/>
            <a:ext cx="4991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668655" y="3683885"/>
            <a:ext cx="83135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2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319847" y="4454525"/>
            <a:ext cx="4991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3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1844796" y="4474443"/>
            <a:ext cx="8821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4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106251" y="4474443"/>
            <a:ext cx="47058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5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690596" y="5218390"/>
            <a:ext cx="47058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6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319847" y="5227724"/>
            <a:ext cx="4991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342210" y="5227724"/>
            <a:ext cx="83135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8" name="Text Box 12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6587665" y="5261925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561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560" y="-10048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Close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1101" y="914400"/>
            <a:ext cx="9160867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The cross couldn’t hold Him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The grave couldn’t stop Him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And death just wasn’t enough……………</a:t>
            </a: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98049" y="302278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846605" y="304380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37985" y="191429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437985" y="771061"/>
            <a:ext cx="83135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065467" y="3022780"/>
            <a:ext cx="7871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757583" y="3022780"/>
            <a:ext cx="6217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919258" y="3022780"/>
            <a:ext cx="5684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64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</a:t>
            </a:r>
            <a:r>
              <a:rPr lang="en-US" sz="3200" b="1" dirty="0" smtClean="0">
                <a:solidFill>
                  <a:srgbClr val="000000"/>
                </a:solidFill>
              </a:rPr>
              <a:t>1a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45770" y="914400"/>
            <a:ext cx="9160867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got up….                     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 got  up!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</a:t>
            </a:r>
            <a:r>
              <a:rPr lang="en-US" sz="36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got up….                       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 got  up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!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rose from the dead…. 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got  up!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got up….                       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 got  up!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81000" y="748843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563091" y="748843"/>
            <a:ext cx="89323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/G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335000" y="748843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81000" y="1828800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563091" y="1828800"/>
            <a:ext cx="89323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/G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335000" y="1828800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81000" y="2969299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563091" y="2969299"/>
            <a:ext cx="89323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/G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335000" y="2969299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81000" y="4038600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563091" y="4038600"/>
            <a:ext cx="89323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/G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335000" y="4038600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79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</a:t>
            </a:r>
            <a:r>
              <a:rPr lang="en-US" sz="3200" b="1" dirty="0" smtClean="0">
                <a:solidFill>
                  <a:srgbClr val="000000"/>
                </a:solidFill>
              </a:rPr>
              <a:t>2a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45770" y="914400"/>
            <a:ext cx="9160867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got up….                     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 got  up!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</a:t>
            </a:r>
            <a:r>
              <a:rPr lang="en-US" sz="36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got up….                       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 got  up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!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rose from the dead…. 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got  up!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got up….                       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 got  up!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81000" y="748843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563091" y="748843"/>
            <a:ext cx="89323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/G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335000" y="748843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81000" y="1828800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563091" y="1828800"/>
            <a:ext cx="89323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/G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335000" y="1828800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81000" y="2969299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563091" y="2969299"/>
            <a:ext cx="89323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/G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335000" y="2969299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81000" y="4038600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563091" y="4038600"/>
            <a:ext cx="89323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/G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335000" y="4038600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11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560" y="-10048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Bridge 1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4C002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1101" y="914400"/>
            <a:ext cx="9160867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The cross couldn’t hold Him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The grave couldn’t stop Him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And death just wasn’t enough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98049" y="302278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846605" y="304380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37985" y="191429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437985" y="771061"/>
            <a:ext cx="83135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065467" y="3022780"/>
            <a:ext cx="7871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757583" y="3022780"/>
            <a:ext cx="6217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919258" y="3022780"/>
            <a:ext cx="5684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11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560" y="-10048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Bridge 1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9A004D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1101" y="914400"/>
            <a:ext cx="9160867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The cross couldn’t hold Him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The grave couldn’t stop Him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And death just wasn’t enough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98049" y="302278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846605" y="304380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37985" y="191429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437985" y="771061"/>
            <a:ext cx="83135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065467" y="3022780"/>
            <a:ext cx="7871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757583" y="3022780"/>
            <a:ext cx="6217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919258" y="3022780"/>
            <a:ext cx="5684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1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Verse 1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602360"/>
            <a:ext cx="9160867" cy="6463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Hell called a party on Friday night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And said it was already done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But Satan failed to realize 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That the battle had just begun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On the 3</a:t>
            </a:r>
            <a:r>
              <a:rPr lang="en-US" sz="3600" b="1" baseline="30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rd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day an angel said tell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Jesus is alive and well!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00200" y="1600200"/>
            <a:ext cx="47058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823730" y="374976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64755" y="532058"/>
            <a:ext cx="4991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845445" y="532058"/>
            <a:ext cx="83135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504389" y="2694831"/>
            <a:ext cx="4991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376943" y="2694831"/>
            <a:ext cx="8821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364665" y="3727987"/>
            <a:ext cx="47058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14334" y="5924850"/>
            <a:ext cx="47058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06779" y="4800600"/>
            <a:ext cx="4991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135025" y="4868134"/>
            <a:ext cx="83135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348040" y="5924850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357812" y="1576310"/>
            <a:ext cx="4991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27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Verse </a:t>
            </a:r>
            <a:r>
              <a:rPr lang="en-US" sz="3200" b="1" dirty="0" smtClean="0">
                <a:solidFill>
                  <a:srgbClr val="000000"/>
                </a:solidFill>
              </a:rPr>
              <a:t>2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00206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602360"/>
            <a:ext cx="9160867" cy="6463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Hell called a party on Friday night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And said it was already done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But Satan failed to realize 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That the battle had just begun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On the 3</a:t>
            </a:r>
            <a:r>
              <a:rPr lang="en-US" sz="3600" b="1" baseline="30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rd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day an angel said tell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Jesus is alive and well!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00200" y="1600200"/>
            <a:ext cx="47058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823730" y="374976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64755" y="532058"/>
            <a:ext cx="4991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845445" y="532058"/>
            <a:ext cx="83135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504389" y="2694831"/>
            <a:ext cx="4991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376943" y="2694831"/>
            <a:ext cx="8821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364665" y="3727987"/>
            <a:ext cx="47058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14334" y="5924850"/>
            <a:ext cx="47058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06779" y="4800600"/>
            <a:ext cx="4991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135025" y="4868134"/>
            <a:ext cx="83135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348040" y="5924850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357812" y="1576310"/>
            <a:ext cx="4991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24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560" y="-10048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Close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1101" y="914400"/>
            <a:ext cx="916086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The cross couldn’t hold Him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The grave couldn’t stop Him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And death just wasn’t enough……………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got up….                       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 got  up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!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98049" y="302278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846605" y="304380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37985" y="191429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437985" y="771061"/>
            <a:ext cx="83135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065467" y="3022780"/>
            <a:ext cx="7871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757583" y="3022780"/>
            <a:ext cx="6217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919258" y="3022780"/>
            <a:ext cx="5684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685800" y="4043692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5867891" y="4043692"/>
            <a:ext cx="89323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/G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7639800" y="4043692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93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13144</TotalTime>
  <Words>489</Words>
  <Application>Microsoft Office PowerPoint</Application>
  <PresentationFormat>On-screen Show (4:3)</PresentationFormat>
  <Paragraphs>164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Times New Roman</vt:lpstr>
      <vt:lpstr>Arial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449</cp:revision>
  <dcterms:created xsi:type="dcterms:W3CDTF">2000-04-06T22:37:36Z</dcterms:created>
  <dcterms:modified xsi:type="dcterms:W3CDTF">2013-04-13T17:15:22Z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