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1" r:id="rId2"/>
    <p:sldId id="417" r:id="rId3"/>
    <p:sldId id="411" r:id="rId4"/>
    <p:sldId id="412" r:id="rId5"/>
    <p:sldId id="413" r:id="rId6"/>
    <p:sldId id="414" r:id="rId7"/>
    <p:sldId id="410" r:id="rId8"/>
    <p:sldId id="415" r:id="rId9"/>
    <p:sldId id="416" r:id="rId10"/>
    <p:sldId id="403" r:id="rId11"/>
    <p:sldId id="40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4D"/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0" autoAdjust="0"/>
    <p:restoredTop sz="94660"/>
  </p:normalViewPr>
  <p:slideViewPr>
    <p:cSldViewPr>
      <p:cViewPr varScale="1">
        <p:scale>
          <a:sx n="91" d="100"/>
          <a:sy n="91" d="100"/>
        </p:scale>
        <p:origin x="90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BA542-5C1F-41D2-B190-BB96B1977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4BB7F-E023-4D8F-BC92-71EF2D70D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4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4DDE9-7F7F-4FC3-9C73-AD0ED344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88F04-4664-4C74-BDD4-C0E244CAF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20084-51C3-42A7-BE82-F19CA62CC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8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A95EB-FB79-46F5-8AD2-82701006B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6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18831-A3CA-4224-8D88-DED9702A3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3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B898-1BA1-4593-B6E3-62763B94B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B45F4-82FA-43F2-9C96-E746BB8F3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30FF8-D2D9-41FF-AFDF-E257CA902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7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6ECC3-8E5C-4501-8905-D6F49C696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D700D-5BE7-4958-98C4-587E3F948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7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1F70C5-4F3A-4EEA-B7CA-73E40A25F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" TargetMode="External"/><Relationship Id="rId13" Type="http://schemas.openxmlformats.org/officeDocument/2006/relationships/hyperlink" Target="http://dev.agodsendtech.com/mu_chords/quickimages/0/D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Eb/10/" TargetMode="External"/><Relationship Id="rId12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G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C/2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0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/1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A/19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0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0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2/" TargetMode="External"/><Relationship Id="rId7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0/" TargetMode="Externa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2/" TargetMode="External"/><Relationship Id="rId7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0/" TargetMode="External"/><Relationship Id="rId5" Type="http://schemas.openxmlformats.org/officeDocument/2006/relationships/hyperlink" Target="http://dev.agodsendtech.com/mu_chords/quickimages/0/G/2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10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Got Up!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526807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92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3175" y="549275"/>
            <a:ext cx="9144000" cy="3048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8540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</a:t>
            </a:r>
            <a:r>
              <a:rPr lang="en-U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got up...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          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 got  up!               </a:t>
            </a:r>
            <a:r>
              <a:rPr lang="en-U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got up...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 got  up!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16224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rose from the dead...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 got  up!              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got up...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got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up!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23590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The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cross couldn’t hold Him     The grave couldn’t stop Him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3138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and death just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wasn’t enough --                         He got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up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!</a:t>
            </a:r>
          </a:p>
        </p:txBody>
      </p:sp>
      <p:sp>
        <p:nvSpPr>
          <p:cNvPr id="2067" name="Rectangle 26"/>
          <p:cNvSpPr>
            <a:spLocks noChangeArrowheads="1"/>
          </p:cNvSpPr>
          <p:nvPr/>
        </p:nvSpPr>
        <p:spPr bwMode="auto">
          <a:xfrm>
            <a:off x="-3175" y="3597275"/>
            <a:ext cx="9147175" cy="251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40544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Hell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called a party on Friday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night….    And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said it was all over and done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0" y="48101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Satan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failed to realize the battle had just begun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-3175" y="55959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On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third day an angel said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tell…     “Jesus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alive and well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!”  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6350" y="3623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He Got Up!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5618" y="55376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948" y="529005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2035" y="56654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77965" y="55800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8015" y="543064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71670" y="55454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0975" y="126033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948" y="1262668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2035" y="130020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77965" y="129166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8015" y="1276727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71670" y="128820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9005" y="279836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1190" y="28056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71307" y="20664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8941" y="2082785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07946" y="2798364"/>
            <a:ext cx="7871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32965" y="2791381"/>
            <a:ext cx="621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52311" y="2798364"/>
            <a:ext cx="5684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43007" y="275131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49774" y="2752209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117224" y="3686692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064040" y="45059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9847" y="3676928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68655" y="3683885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9847" y="4454525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844796" y="4474443"/>
            <a:ext cx="8821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106251" y="4474443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690596" y="5218390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9847" y="5227724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42210" y="5227724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587665" y="526192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60" y="-10048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101" y="914400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cross couldn’t hold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grave couldn’t stop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death just wasn’t enough……………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8049" y="30227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6605" y="30438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37985" y="19142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7985" y="771061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65467" y="3022780"/>
            <a:ext cx="7871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57583" y="3022780"/>
            <a:ext cx="621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19258" y="3022780"/>
            <a:ext cx="5684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5770" y="914400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got up….           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up….                   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rose from the dead….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 up!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up….                   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74884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748843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74884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1828800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18288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296929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2969299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296929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4038600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40386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45770" y="914400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got up….           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up….                   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rose from the dead….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 up!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up….                   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74884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748843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74884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1828800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18288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296929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2969299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296929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3091" y="4038600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335000" y="40386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60" y="-10048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Bridge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C002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101" y="914400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cross couldn’t hold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grave couldn’t stop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death just wasn’t enough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8049" y="30227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6605" y="30438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37985" y="19142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7985" y="771061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65467" y="3022780"/>
            <a:ext cx="7871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57583" y="3022780"/>
            <a:ext cx="621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19258" y="3022780"/>
            <a:ext cx="5684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60" y="-10048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Bridge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9A004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101" y="914400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cross couldn’t hold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grave couldn’t stop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death just wasn’t enough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8049" y="30227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6605" y="30438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37985" y="19142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7985" y="771061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65467" y="3022780"/>
            <a:ext cx="7871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57583" y="3022780"/>
            <a:ext cx="621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19258" y="3022780"/>
            <a:ext cx="5684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602360"/>
            <a:ext cx="916086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Hell called a party on Friday night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said it was already done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But Satan failed to realize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That the battle had just begun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On the 3</a:t>
            </a:r>
            <a:r>
              <a:rPr lang="en-US" sz="3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day an angel said tell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Jesus is alive and well!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200" y="1600200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23730" y="37497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4755" y="532058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5445" y="53205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04389" y="2694831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6943" y="2694831"/>
            <a:ext cx="8821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4665" y="3727987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4334" y="5924850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6779" y="4800600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35025" y="4868134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48040" y="592485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57812" y="1576310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602360"/>
            <a:ext cx="916086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Hell called a party on Friday night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said it was already done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But Satan failed to realize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That the battle had just begun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On the 3</a:t>
            </a:r>
            <a:r>
              <a:rPr lang="en-US" sz="3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day an angel said tell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Jesus is alive and well!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200" y="1600200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23730" y="37497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4755" y="532058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5445" y="53205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04389" y="2694831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6943" y="2694831"/>
            <a:ext cx="8821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4665" y="3727987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4334" y="5924850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6779" y="4800600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35025" y="4868134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48040" y="592485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57812" y="1576310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60" y="-10048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101" y="9144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cross couldn’t hold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grave couldn’t stop Him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death just wasn’t enough……………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got up….                    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got  up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8049" y="30227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46605" y="30438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37985" y="19142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7985" y="771061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65467" y="3022780"/>
            <a:ext cx="7871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57583" y="3022780"/>
            <a:ext cx="621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19258" y="3022780"/>
            <a:ext cx="5684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85800" y="404369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867891" y="4043692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639800" y="404369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13144</TotalTime>
  <Words>489</Words>
  <Application>Microsoft Office PowerPoint</Application>
  <PresentationFormat>On-screen Show (4:3)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449</cp:revision>
  <dcterms:created xsi:type="dcterms:W3CDTF">2000-04-06T22:37:36Z</dcterms:created>
  <dcterms:modified xsi:type="dcterms:W3CDTF">2013-04-13T17:15:22Z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