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5" r:id="rId2"/>
    <p:sldId id="401" r:id="rId3"/>
    <p:sldId id="407" r:id="rId4"/>
    <p:sldId id="40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630" autoAdjust="0"/>
    <p:restoredTop sz="94660"/>
  </p:normalViewPr>
  <p:slideViewPr>
    <p:cSldViewPr>
      <p:cViewPr varScale="1">
        <p:scale>
          <a:sx n="100" d="100"/>
          <a:sy n="100" d="100"/>
        </p:scale>
        <p:origin x="4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BA542-5C1F-41D2-B190-BB96B1977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16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4BB7F-E023-4D8F-BC92-71EF2D70D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4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64DDE9-7F7F-4FC3-9C73-AD0ED344D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88F04-4664-4C74-BDD4-C0E244CAF5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20084-51C3-42A7-BE82-F19CA62CCB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8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A95EB-FB79-46F5-8AD2-82701006B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6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18831-A3CA-4224-8D88-DED9702A3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3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76B898-1BA1-4593-B6E3-62763B94B8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B45F4-82FA-43F2-9C96-E746BB8F3A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2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30FF8-D2D9-41FF-AFDF-E257CA902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7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6ECC3-8E5C-4501-8905-D6F49C6967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9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D700D-5BE7-4958-98C4-587E3F948A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7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1F70C5-4F3A-4EEA-B7CA-73E40A25FB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" TargetMode="External"/><Relationship Id="rId13" Type="http://schemas.openxmlformats.org/officeDocument/2006/relationships/hyperlink" Target="http://dev.agodsendtech.com/mu_chords/quickimages/0/D/9/" TargetMode="External"/><Relationship Id="rId3" Type="http://schemas.openxmlformats.org/officeDocument/2006/relationships/hyperlink" Target="http://dev.agodsendtech.com/mu_chords/quickimages/0/A/19/" TargetMode="External"/><Relationship Id="rId7" Type="http://schemas.openxmlformats.org/officeDocument/2006/relationships/hyperlink" Target="http://dev.agodsendtech.com/mu_chords/quickimages/0/Eb/10/" TargetMode="External"/><Relationship Id="rId12" Type="http://schemas.openxmlformats.org/officeDocument/2006/relationships/hyperlink" Target="http://dev.agodsendtech.com/mu_chords/quickimages/0/G/2/" TargetMode="External"/><Relationship Id="rId2" Type="http://schemas.openxmlformats.org/officeDocument/2006/relationships/hyperlink" Target="http://dev.agodsendtech.com/mu_chords/quickimages/0/G/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F/1/" TargetMode="External"/><Relationship Id="rId11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C1/" TargetMode="External"/><Relationship Id="rId10" Type="http://schemas.openxmlformats.org/officeDocument/2006/relationships/hyperlink" Target="http://dev.agodsendtech.com/mu_chords/quickimages/0/C/2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3175" y="549275"/>
            <a:ext cx="9144000" cy="3048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8540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</a:t>
            </a:r>
            <a:r>
              <a:rPr lang="en-U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got up...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             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 got  up!               </a:t>
            </a:r>
            <a:r>
              <a:rPr lang="en-US" sz="2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got up...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 got  up!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16224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</a:t>
            </a: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rose from the dead...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 got  up!               </a:t>
            </a:r>
            <a:r>
              <a:rPr lang="en-US" sz="2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got up...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He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got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up!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23590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The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cross couldn’t hold Him     The grave couldn’t stop Him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31384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and death just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wasn’t enough --                         He got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up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!</a:t>
            </a:r>
          </a:p>
        </p:txBody>
      </p:sp>
      <p:sp>
        <p:nvSpPr>
          <p:cNvPr id="2067" name="Rectangle 26"/>
          <p:cNvSpPr>
            <a:spLocks noChangeArrowheads="1"/>
          </p:cNvSpPr>
          <p:nvPr/>
        </p:nvSpPr>
        <p:spPr bwMode="auto">
          <a:xfrm>
            <a:off x="-3175" y="3597275"/>
            <a:ext cx="9147175" cy="2514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40544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Hell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called a party on Friday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night….    And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said it was all over and done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0" y="48101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Satan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failed to realize the battle had just begun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-3175" y="55959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On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third day an angel said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tell…     “Jesus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alive and well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!”  </a:t>
            </a:r>
            <a:endParaRPr lang="en-US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6350" y="3623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He Got Up!</a:t>
            </a:r>
            <a:endParaRPr lang="en-US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4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5618" y="553760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26948" y="529005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62035" y="56654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077965" y="55800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58015" y="543064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71670" y="554544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0975" y="126033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2726948" y="1262668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62035" y="130020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077965" y="129166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458015" y="1276727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71670" y="1288207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19005" y="2798364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21190" y="280566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71307" y="206640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7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58941" y="2082785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07946" y="2798364"/>
            <a:ext cx="78719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#dim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432965" y="2791381"/>
            <a:ext cx="62179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352311" y="2798364"/>
            <a:ext cx="5684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6143007" y="275131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7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249774" y="2752209"/>
            <a:ext cx="893233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117224" y="3686692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064040" y="450594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0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19847" y="3676928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68655" y="3683885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19847" y="4454525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3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844796" y="4474443"/>
            <a:ext cx="88215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106251" y="4474443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690596" y="5218390"/>
            <a:ext cx="47058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6" name="Text Box 12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19847" y="5227724"/>
            <a:ext cx="49915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342210" y="5227724"/>
            <a:ext cx="831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8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6587665" y="5261925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873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15670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Got Up!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52680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15670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Got Up!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36600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15670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Got Up!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0167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8148834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13110</TotalTime>
  <Words>163</Words>
  <Application>Microsoft Office PowerPoint</Application>
  <PresentationFormat>On-screen Show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445</cp:revision>
  <dcterms:created xsi:type="dcterms:W3CDTF">2000-04-06T22:37:36Z</dcterms:created>
  <dcterms:modified xsi:type="dcterms:W3CDTF">2013-04-13T16:44:55Z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