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405" r:id="rId2"/>
    <p:sldId id="401" r:id="rId3"/>
    <p:sldId id="407" r:id="rId4"/>
    <p:sldId id="406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630" autoAdjust="0"/>
    <p:restoredTop sz="94660"/>
  </p:normalViewPr>
  <p:slideViewPr>
    <p:cSldViewPr>
      <p:cViewPr varScale="1">
        <p:scale>
          <a:sx n="100" d="100"/>
          <a:sy n="100" d="100"/>
        </p:scale>
        <p:origin x="47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6CBA542-5C1F-41D2-B190-BB96B1977FA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1618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64BB7F-E023-4D8F-BC92-71EF2D70D80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445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64DDE9-7F7F-4FC3-9C73-AD0ED344D4E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41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B88F04-4664-4C74-BDD4-C0E244CAF5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240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20084-51C3-42A7-BE82-F19CA62CCBE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07893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4A95EB-FB79-46F5-8AD2-82701006BF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326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818831-A3CA-4224-8D88-DED9702A34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0383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6B898-1BA1-4593-B6E3-62763B94B82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84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68B45F4-82FA-43F2-9C96-E746BB8F3A6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222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3D30FF8-D2D9-41FF-AFDF-E257CA9024C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173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DE6ECC3-8E5C-4501-8905-D6F49C69673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5496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0D700D-5BE7-4958-98C4-587E3F948AB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97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01F70C5-4F3A-4EEA-B7CA-73E40A25FB2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dev.agodsendtech.com/mu_chords/quickimages/0/C" TargetMode="External"/><Relationship Id="rId13" Type="http://schemas.openxmlformats.org/officeDocument/2006/relationships/hyperlink" Target="http://dev.agodsendtech.com/mu_chords/quickimages/0/D/9/" TargetMode="External"/><Relationship Id="rId3" Type="http://schemas.openxmlformats.org/officeDocument/2006/relationships/hyperlink" Target="http://dev.agodsendtech.com/mu_chords/quickimages/0/A/19/" TargetMode="External"/><Relationship Id="rId7" Type="http://schemas.openxmlformats.org/officeDocument/2006/relationships/hyperlink" Target="http://dev.agodsendtech.com/mu_chords/quickimages/0/Eb/10/" TargetMode="External"/><Relationship Id="rId12" Type="http://schemas.openxmlformats.org/officeDocument/2006/relationships/hyperlink" Target="http://dev.agodsendtech.com/mu_chords/quickimages/0/G/2/" TargetMode="External"/><Relationship Id="rId2" Type="http://schemas.openxmlformats.org/officeDocument/2006/relationships/hyperlink" Target="http://dev.agodsendtech.com/mu_chords/quickimages/0/G/9/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dev.agodsendtech.com/mu_chords/quickimages/0/F/1/" TargetMode="External"/><Relationship Id="rId11" Type="http://schemas.openxmlformats.org/officeDocument/2006/relationships/hyperlink" Target="http://dev.agodsendtech.com/mu_chords/quickimages/0/D/1/" TargetMode="External"/><Relationship Id="rId5" Type="http://schemas.openxmlformats.org/officeDocument/2006/relationships/hyperlink" Target="http://dev.agodsendtech.com/mu_chords/quickimages/0/C1/" TargetMode="External"/><Relationship Id="rId10" Type="http://schemas.openxmlformats.org/officeDocument/2006/relationships/hyperlink" Target="http://dev.agodsendtech.com/mu_chords/quickimages/0/C/2/" TargetMode="External"/><Relationship Id="rId4" Type="http://schemas.openxmlformats.org/officeDocument/2006/relationships/hyperlink" Target="http://dev.agodsendtech.com/mu_chords/quickimages/0/A/2/" TargetMode="External"/><Relationship Id="rId9" Type="http://schemas.openxmlformats.org/officeDocument/2006/relationships/hyperlink" Target="http://dev.agodsendtech.com/mu_chords/quickimages/0/G/1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church.us/FlashMP3Player/mp3player.php?Track=1202" TargetMode="External"/><Relationship Id="rId2" Type="http://schemas.openxmlformats.org/officeDocument/2006/relationships/hyperlink" Target="http://dev.agodsendtech.com/mu_songs/edit/0000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-3175" y="549275"/>
            <a:ext cx="9144000" cy="3048000"/>
          </a:xfrm>
          <a:prstGeom prst="rect">
            <a:avLst/>
          </a:prstGeom>
          <a:solidFill>
            <a:srgbClr val="C000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1672195" name="Text Box 3"/>
          <p:cNvSpPr txBox="1">
            <a:spLocks noChangeArrowheads="1"/>
          </p:cNvSpPr>
          <p:nvPr/>
        </p:nvSpPr>
        <p:spPr bwMode="auto">
          <a:xfrm>
            <a:off x="0" y="8540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</a:t>
            </a: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</a:t>
            </a:r>
            <a:r>
              <a:rPr lang="en-US" sz="2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He </a:t>
            </a:r>
            <a:r>
              <a:rPr lang="en-US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got up...</a:t>
            </a:r>
            <a:r>
              <a:rPr lang="en-U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 </a:t>
            </a:r>
            <a:r>
              <a:rPr lang="en-US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                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He  got  up!               </a:t>
            </a:r>
            <a:r>
              <a:rPr lang="en-US" sz="2000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He </a:t>
            </a:r>
            <a:r>
              <a:rPr lang="en-US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got up...</a:t>
            </a:r>
            <a:r>
              <a:rPr lang="en-U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 </a:t>
            </a:r>
            <a:r>
              <a:rPr lang="en-US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He  got  up!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1672196" name="Text Box 4"/>
          <p:cNvSpPr txBox="1">
            <a:spLocks noChangeArrowheads="1"/>
          </p:cNvSpPr>
          <p:nvPr/>
        </p:nvSpPr>
        <p:spPr bwMode="auto">
          <a:xfrm>
            <a:off x="0" y="16224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</a:t>
            </a:r>
            <a:r>
              <a:rPr lang="en-US" sz="2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He </a:t>
            </a:r>
            <a:r>
              <a:rPr lang="en-US" sz="2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rose from the dead...</a:t>
            </a:r>
            <a:r>
              <a:rPr lang="en-US" sz="2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</a:t>
            </a:r>
            <a:r>
              <a:rPr lang="en-US" sz="2000" b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He  got  up!               </a:t>
            </a:r>
            <a:r>
              <a:rPr lang="en-US" sz="2000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He got up...</a:t>
            </a:r>
            <a:r>
              <a:rPr lang="en-US" sz="2000" b="1" i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 </a:t>
            </a:r>
            <a:r>
              <a:rPr lang="en-US" sz="2000" b="1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He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got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up!</a:t>
            </a:r>
            <a:endParaRPr lang="en-US" sz="2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1672198" name="Text Box 6"/>
          <p:cNvSpPr txBox="1">
            <a:spLocks noChangeArrowheads="1"/>
          </p:cNvSpPr>
          <p:nvPr/>
        </p:nvSpPr>
        <p:spPr bwMode="auto">
          <a:xfrm>
            <a:off x="0" y="23590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The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cross couldn’t hold Him     The grave couldn’t stop Him</a:t>
            </a:r>
          </a:p>
        </p:txBody>
      </p:sp>
      <p:sp>
        <p:nvSpPr>
          <p:cNvPr id="1672200" name="Text Box 8"/>
          <p:cNvSpPr txBox="1">
            <a:spLocks noChangeArrowheads="1"/>
          </p:cNvSpPr>
          <p:nvPr/>
        </p:nvSpPr>
        <p:spPr bwMode="auto">
          <a:xfrm>
            <a:off x="0" y="313848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 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and death just 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wasn’t enough --                         He got </a:t>
            </a:r>
            <a:r>
              <a:rPr lang="en-US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up</a:t>
            </a:r>
            <a:r>
              <a:rPr lang="en-US" sz="2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!</a:t>
            </a:r>
          </a:p>
        </p:txBody>
      </p:sp>
      <p:sp>
        <p:nvSpPr>
          <p:cNvPr id="2067" name="Rectangle 26"/>
          <p:cNvSpPr>
            <a:spLocks noChangeArrowheads="1"/>
          </p:cNvSpPr>
          <p:nvPr/>
        </p:nvSpPr>
        <p:spPr bwMode="auto">
          <a:xfrm>
            <a:off x="-3175" y="3597275"/>
            <a:ext cx="9147175" cy="2514600"/>
          </a:xfrm>
          <a:prstGeom prst="rect">
            <a:avLst/>
          </a:prstGeom>
          <a:solidFill>
            <a:schemeClr val="accent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endParaRPr lang="en-US"/>
          </a:p>
        </p:txBody>
      </p:sp>
      <p:sp>
        <p:nvSpPr>
          <p:cNvPr id="28" name="Text Box 2"/>
          <p:cNvSpPr txBox="1">
            <a:spLocks noChangeArrowheads="1"/>
          </p:cNvSpPr>
          <p:nvPr/>
        </p:nvSpPr>
        <p:spPr bwMode="auto">
          <a:xfrm>
            <a:off x="0" y="405447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Hell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called a party on Friday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night….    And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said it was all over and done</a:t>
            </a:r>
          </a:p>
        </p:txBody>
      </p:sp>
      <p:sp>
        <p:nvSpPr>
          <p:cNvPr id="29" name="Text Box 4"/>
          <p:cNvSpPr txBox="1">
            <a:spLocks noChangeArrowheads="1"/>
          </p:cNvSpPr>
          <p:nvPr/>
        </p:nvSpPr>
        <p:spPr bwMode="auto">
          <a:xfrm>
            <a:off x="0" y="4810125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Satan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failed to realize the battle had just begun</a:t>
            </a:r>
          </a:p>
        </p:txBody>
      </p:sp>
      <p:sp>
        <p:nvSpPr>
          <p:cNvPr id="30" name="Text Box 5"/>
          <p:cNvSpPr txBox="1">
            <a:spLocks noChangeArrowheads="1"/>
          </p:cNvSpPr>
          <p:nvPr/>
        </p:nvSpPr>
        <p:spPr bwMode="auto">
          <a:xfrm>
            <a:off x="-3175" y="5595938"/>
            <a:ext cx="9144000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    On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the third day an angel said 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tell…     “Jesus </a:t>
            </a:r>
            <a:r>
              <a:rPr lang="en-US" sz="20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is alive and well</a:t>
            </a:r>
            <a:r>
              <a:rPr lang="en-US" sz="2000" b="1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charset="0"/>
              </a:rPr>
              <a:t>!”  </a:t>
            </a:r>
            <a:endParaRPr lang="en-US" sz="20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charset="0"/>
            </a:endParaRPr>
          </a:p>
        </p:txBody>
      </p:sp>
      <p:sp>
        <p:nvSpPr>
          <p:cNvPr id="43" name="Text Box 3"/>
          <p:cNvSpPr txBox="1">
            <a:spLocks noChangeArrowheads="1"/>
          </p:cNvSpPr>
          <p:nvPr/>
        </p:nvSpPr>
        <p:spPr bwMode="auto">
          <a:xfrm>
            <a:off x="6350" y="36235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</a:t>
            </a:r>
            <a:r>
              <a:rPr lang="en-US" sz="28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charset="0"/>
              </a:rPr>
              <a:t>  He Got Up!</a:t>
            </a:r>
            <a:endParaRPr lang="en-US" sz="28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charset="0"/>
            </a:endParaRPr>
          </a:p>
        </p:txBody>
      </p:sp>
      <p:sp>
        <p:nvSpPr>
          <p:cNvPr id="4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5618" y="553760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2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26948" y="529005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62035" y="566544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4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077965" y="558006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55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58015" y="543064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5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71670" y="554544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3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180975" y="1260336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4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2726948" y="1262668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5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3862035" y="130020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077965" y="1291669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7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6458015" y="1276727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68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7571670" y="1288207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69" name="Text Box 12">
            <a:hlinkClick r:id="rId4"/>
          </p:cNvPr>
          <p:cNvSpPr txBox="1">
            <a:spLocks noChangeArrowheads="1"/>
          </p:cNvSpPr>
          <p:nvPr/>
        </p:nvSpPr>
        <p:spPr bwMode="auto">
          <a:xfrm>
            <a:off x="819005" y="2798364"/>
            <a:ext cx="511225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A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0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2121190" y="2805668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1" name="Text Box 12">
            <a:hlinkClick r:id="rId6"/>
          </p:cNvPr>
          <p:cNvSpPr txBox="1">
            <a:spLocks noChangeArrowheads="1"/>
          </p:cNvSpPr>
          <p:nvPr/>
        </p:nvSpPr>
        <p:spPr bwMode="auto">
          <a:xfrm>
            <a:off x="4171307" y="2066409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F</a:t>
            </a:r>
          </a:p>
        </p:txBody>
      </p:sp>
      <p:sp>
        <p:nvSpPr>
          <p:cNvPr id="72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658941" y="2082785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3" name="Text Box 12">
            <a:hlinkClick r:id="rId8"/>
          </p:cNvPr>
          <p:cNvSpPr txBox="1">
            <a:spLocks noChangeArrowheads="1"/>
          </p:cNvSpPr>
          <p:nvPr/>
        </p:nvSpPr>
        <p:spPr bwMode="auto">
          <a:xfrm>
            <a:off x="2507946" y="2798364"/>
            <a:ext cx="787191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#dim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4" name="Text Box 12">
            <a:hlinkClick r:id="rId9"/>
          </p:cNvPr>
          <p:cNvSpPr txBox="1">
            <a:spLocks noChangeArrowheads="1"/>
          </p:cNvSpPr>
          <p:nvPr/>
        </p:nvSpPr>
        <p:spPr bwMode="auto">
          <a:xfrm>
            <a:off x="1432965" y="2791381"/>
            <a:ext cx="62179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G/B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5" name="Text Box 12">
            <a:hlinkClick r:id="rId5"/>
          </p:cNvPr>
          <p:cNvSpPr txBox="1">
            <a:spLocks noChangeArrowheads="1"/>
          </p:cNvSpPr>
          <p:nvPr/>
        </p:nvSpPr>
        <p:spPr bwMode="auto">
          <a:xfrm>
            <a:off x="3352311" y="2798364"/>
            <a:ext cx="568483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C/D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6" name="Text Box 12">
            <a:hlinkClick r:id="rId2"/>
          </p:cNvPr>
          <p:cNvSpPr txBox="1">
            <a:spLocks noChangeArrowheads="1"/>
          </p:cNvSpPr>
          <p:nvPr/>
        </p:nvSpPr>
        <p:spPr bwMode="auto">
          <a:xfrm>
            <a:off x="6143007" y="2751318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7" name="Text Box 17">
            <a:hlinkClick r:id="rId3"/>
          </p:cNvPr>
          <p:cNvSpPr txBox="1">
            <a:spLocks noChangeArrowheads="1"/>
          </p:cNvSpPr>
          <p:nvPr/>
        </p:nvSpPr>
        <p:spPr bwMode="auto">
          <a:xfrm>
            <a:off x="5249774" y="2752209"/>
            <a:ext cx="893233" cy="369332"/>
          </a:xfrm>
          <a:prstGeom prst="rect">
            <a:avLst/>
          </a:prstGeom>
          <a:solidFill>
            <a:sysClr val="window" lastClr="FFFFFF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A</a:t>
            </a:r>
            <a:r>
              <a:rPr kumimoji="0" lang="en-US" sz="16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m</a:t>
            </a:r>
            <a:r>
              <a:rPr kumimoji="0" lang="en-US" sz="14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7</a:t>
            </a:r>
            <a:r>
              <a:rPr kumimoji="0" lang="en-US" sz="1800" b="1" i="0" u="sng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/>
                <a:cs typeface="Times New Roman" pitchFamily="18" charset="0"/>
              </a:rPr>
              <a:t>/G</a:t>
            </a:r>
            <a:endParaRPr kumimoji="0" lang="en-US" sz="1800" b="0" i="0" u="sng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Calibri"/>
              <a:cs typeface="Times New Roman" pitchFamily="18" charset="0"/>
            </a:endParaRPr>
          </a:p>
        </p:txBody>
      </p:sp>
      <p:sp>
        <p:nvSpPr>
          <p:cNvPr id="78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5117224" y="3686692"/>
            <a:ext cx="47058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79" name="Text Box 12">
            <a:hlinkClick r:id="rId11"/>
          </p:cNvPr>
          <p:cNvSpPr txBox="1">
            <a:spLocks noChangeArrowheads="1"/>
          </p:cNvSpPr>
          <p:nvPr/>
        </p:nvSpPr>
        <p:spPr bwMode="auto">
          <a:xfrm>
            <a:off x="5064040" y="4505943"/>
            <a:ext cx="28441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endParaRPr lang="en-US" sz="18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0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19847" y="3676928"/>
            <a:ext cx="4991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1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668655" y="3683885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2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19847" y="4454525"/>
            <a:ext cx="4991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3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1844796" y="4474443"/>
            <a:ext cx="88215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/B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4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3106251" y="4474443"/>
            <a:ext cx="47058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5" name="Text Box 12">
            <a:hlinkClick r:id="rId10"/>
          </p:cNvPr>
          <p:cNvSpPr txBox="1">
            <a:spLocks noChangeArrowheads="1"/>
          </p:cNvSpPr>
          <p:nvPr/>
        </p:nvSpPr>
        <p:spPr bwMode="auto">
          <a:xfrm>
            <a:off x="4690596" y="5218390"/>
            <a:ext cx="470582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C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6" name="Text Box 12">
            <a:hlinkClick r:id="rId12"/>
          </p:cNvPr>
          <p:cNvSpPr txBox="1">
            <a:spLocks noChangeArrowheads="1"/>
          </p:cNvSpPr>
          <p:nvPr/>
        </p:nvSpPr>
        <p:spPr bwMode="auto">
          <a:xfrm>
            <a:off x="319847" y="5227724"/>
            <a:ext cx="49915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G</a:t>
            </a:r>
            <a:r>
              <a:rPr lang="en-US" sz="1600" b="1" u="sng" kern="0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m</a:t>
            </a:r>
            <a:endParaRPr lang="en-US" sz="16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7" name="Text Box 12">
            <a:hlinkClick r:id="rId7"/>
          </p:cNvPr>
          <p:cNvSpPr txBox="1">
            <a:spLocks noChangeArrowheads="1"/>
          </p:cNvSpPr>
          <p:nvPr/>
        </p:nvSpPr>
        <p:spPr bwMode="auto">
          <a:xfrm>
            <a:off x="2342210" y="5227724"/>
            <a:ext cx="831354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  <a:defRPr/>
            </a:pPr>
            <a:r>
              <a:rPr lang="en-US" sz="18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E</a:t>
            </a:r>
            <a:r>
              <a:rPr lang="en-US" sz="16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bmaj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  <p:sp>
        <p:nvSpPr>
          <p:cNvPr id="88" name="Text Box 12">
            <a:hlinkClick r:id="rId13"/>
          </p:cNvPr>
          <p:cNvSpPr txBox="1">
            <a:spLocks noChangeArrowheads="1"/>
          </p:cNvSpPr>
          <p:nvPr/>
        </p:nvSpPr>
        <p:spPr bwMode="auto">
          <a:xfrm>
            <a:off x="6587665" y="5261925"/>
            <a:ext cx="483708" cy="36933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800" b="1" u="sng" kern="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D</a:t>
            </a:r>
            <a:r>
              <a:rPr lang="en-US" sz="1400" b="1" u="sng" kern="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/>
                <a:cs typeface="Times New Roman" pitchFamily="18" charset="0"/>
              </a:rPr>
              <a:t>7</a:t>
            </a:r>
            <a:endParaRPr lang="en-US" sz="1400" b="1" u="sng" kern="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8873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15670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Got Up!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0167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526807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15670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Got Up!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0167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3660085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10160" y="1295400"/>
            <a:ext cx="9164782" cy="156709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0" fontAlgn="base" hangingPunct="0">
              <a:lnSpc>
                <a:spcPts val="11500"/>
              </a:lnSpc>
              <a:spcBef>
                <a:spcPct val="50000"/>
              </a:spcBef>
              <a:spcAft>
                <a:spcPct val="0"/>
              </a:spcAft>
            </a:pPr>
            <a:r>
              <a:rPr lang="en-US" sz="115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Got Up!</a:t>
            </a:r>
            <a:endParaRPr lang="en-US" sz="11500" b="1" i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 Box 8">
            <a:hlinkClick r:id="rId2"/>
          </p:cNvPr>
          <p:cNvSpPr txBox="1">
            <a:spLocks noChangeArrowheads="1"/>
          </p:cNvSpPr>
          <p:nvPr/>
        </p:nvSpPr>
        <p:spPr bwMode="auto">
          <a:xfrm>
            <a:off x="5493448" y="9559"/>
            <a:ext cx="3650552" cy="40011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Song ID: </a:t>
            </a:r>
            <a:r>
              <a:rPr lang="en-US" sz="2000" u="sng" dirty="0" smtClean="0">
                <a:solidFill>
                  <a:srgbClr val="2D2DB9">
                    <a:lumMod val="7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0167</a:t>
            </a:r>
            <a:endParaRPr lang="en-US" sz="2000" u="sng" dirty="0">
              <a:solidFill>
                <a:srgbClr val="2D2DB9">
                  <a:lumMod val="75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" name="Picture 2" descr="Q:\webroot\img\icons\speaker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2511" y="88709"/>
            <a:ext cx="352425" cy="295275"/>
          </a:xfrm>
          <a:prstGeom prst="rect">
            <a:avLst/>
          </a:prstGeom>
          <a:noFill/>
          <a:extLst/>
        </p:spPr>
      </p:pic>
    </p:spTree>
    <p:extLst>
      <p:ext uri="{BB962C8B-B14F-4D97-AF65-F5344CB8AC3E}">
        <p14:creationId xmlns:p14="http://schemas.microsoft.com/office/powerpoint/2010/main" val="1881488346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13110</TotalTime>
  <Words>163</Words>
  <Application>Microsoft Office PowerPoint</Application>
  <PresentationFormat>On-screen Show (4:3)</PresentationFormat>
  <Paragraphs>46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Calibri</vt:lpstr>
      <vt:lpstr>Times New Roman</vt:lpstr>
      <vt:lpstr>Blank Presentation</vt:lpstr>
      <vt:lpstr>PowerPoint Presentation</vt:lpstr>
      <vt:lpstr>PowerPoint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 Counsellor</cp:lastModifiedBy>
  <cp:revision>445</cp:revision>
  <dcterms:created xsi:type="dcterms:W3CDTF">2000-04-06T22:37:36Z</dcterms:created>
  <dcterms:modified xsi:type="dcterms:W3CDTF">2013-04-13T16:44:55Z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