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6" r:id="rId4"/>
    <p:sldId id="1225" r:id="rId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3" d="100"/>
          <a:sy n="53" d="100"/>
        </p:scale>
        <p:origin x="96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4482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4482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3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4482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163675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86968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2013-04-11T20:16:02Z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