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1223" r:id="rId2"/>
    <p:sldId id="1224" r:id="rId3"/>
    <p:sldId id="1226" r:id="rId4"/>
    <p:sldId id="1225" r:id="rId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03" autoAdjust="0"/>
    <p:restoredTop sz="94550" autoAdjust="0"/>
  </p:normalViewPr>
  <p:slideViewPr>
    <p:cSldViewPr>
      <p:cViewPr varScale="1">
        <p:scale>
          <a:sx n="83" d="100"/>
          <a:sy n="83" d="100"/>
        </p:scale>
        <p:origin x="90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3362" y="13144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lead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the still waters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Quietly restoring my soul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speak words of wisdom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promise of glory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3362" y="13144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Have faith in God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Let your hope rest on the faith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give up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let go of the faith 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has placed in your heart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033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3362" y="13144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O’ Lord You guide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Through all the darkness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Turning my night into day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You’ll never leave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Never forsake me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power of the presence of God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1636750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86968</TotalTime>
  <Words>16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536</cp:revision>
  <dcterms:created xsi:type="dcterms:W3CDTF">2000-04-04T23:34:29Z</dcterms:created>
  <dcterms:modified xsi:type="dcterms:W3CDTF">2013-04-11T20:16:30Z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