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4"/>
  </p:notesMasterIdLst>
  <p:sldIdLst>
    <p:sldId id="1223" r:id="rId2"/>
    <p:sldId id="1242" r:id="rId3"/>
    <p:sldId id="1241" r:id="rId4"/>
    <p:sldId id="1240" r:id="rId5"/>
    <p:sldId id="1239" r:id="rId6"/>
    <p:sldId id="1238" r:id="rId7"/>
    <p:sldId id="1237" r:id="rId8"/>
    <p:sldId id="1236" r:id="rId9"/>
    <p:sldId id="1235" r:id="rId10"/>
    <p:sldId id="1234" r:id="rId11"/>
    <p:sldId id="1252" r:id="rId12"/>
    <p:sldId id="1250" r:id="rId13"/>
    <p:sldId id="1249" r:id="rId14"/>
    <p:sldId id="1248" r:id="rId15"/>
    <p:sldId id="1247" r:id="rId16"/>
    <p:sldId id="1246" r:id="rId17"/>
    <p:sldId id="1245" r:id="rId18"/>
    <p:sldId id="1244" r:id="rId19"/>
    <p:sldId id="1243" r:id="rId20"/>
    <p:sldId id="1251" r:id="rId21"/>
    <p:sldId id="1227" r:id="rId22"/>
    <p:sldId id="1261" r:id="rId23"/>
    <p:sldId id="1260" r:id="rId24"/>
    <p:sldId id="1259" r:id="rId25"/>
    <p:sldId id="1258" r:id="rId26"/>
    <p:sldId id="1257" r:id="rId27"/>
    <p:sldId id="1256" r:id="rId28"/>
    <p:sldId id="1255" r:id="rId29"/>
    <p:sldId id="1254" r:id="rId30"/>
    <p:sldId id="1253" r:id="rId31"/>
    <p:sldId id="1232" r:id="rId32"/>
    <p:sldId id="1270" r:id="rId33"/>
    <p:sldId id="1269" r:id="rId34"/>
    <p:sldId id="1268" r:id="rId35"/>
    <p:sldId id="1267" r:id="rId36"/>
    <p:sldId id="1266" r:id="rId37"/>
    <p:sldId id="1265" r:id="rId38"/>
    <p:sldId id="1264" r:id="rId39"/>
    <p:sldId id="1263" r:id="rId40"/>
    <p:sldId id="1262" r:id="rId41"/>
    <p:sldId id="1231" r:id="rId42"/>
    <p:sldId id="1279" r:id="rId43"/>
    <p:sldId id="1278" r:id="rId44"/>
    <p:sldId id="1277" r:id="rId45"/>
    <p:sldId id="1276" r:id="rId46"/>
    <p:sldId id="1275" r:id="rId47"/>
    <p:sldId id="1274" r:id="rId48"/>
    <p:sldId id="1273" r:id="rId49"/>
    <p:sldId id="1272" r:id="rId50"/>
    <p:sldId id="1271" r:id="rId51"/>
    <p:sldId id="1230" r:id="rId52"/>
    <p:sldId id="1288" r:id="rId53"/>
    <p:sldId id="1287" r:id="rId54"/>
    <p:sldId id="1286" r:id="rId55"/>
    <p:sldId id="1285" r:id="rId56"/>
    <p:sldId id="1284" r:id="rId57"/>
    <p:sldId id="1283" r:id="rId58"/>
    <p:sldId id="1282" r:id="rId59"/>
    <p:sldId id="1281" r:id="rId60"/>
    <p:sldId id="1280" r:id="rId61"/>
    <p:sldId id="1229" r:id="rId62"/>
    <p:sldId id="1290" r:id="rId63"/>
    <p:sldId id="1291" r:id="rId64"/>
    <p:sldId id="1292" r:id="rId65"/>
    <p:sldId id="1293" r:id="rId66"/>
    <p:sldId id="1294" r:id="rId67"/>
    <p:sldId id="1233" r:id="rId68"/>
    <p:sldId id="1295" r:id="rId69"/>
    <p:sldId id="1289" r:id="rId70"/>
    <p:sldId id="1224" r:id="rId71"/>
    <p:sldId id="1226" r:id="rId72"/>
    <p:sldId id="1225" r:id="rId73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86E6"/>
    <a:srgbClr val="C5C5F1"/>
    <a:srgbClr val="5872E2"/>
    <a:srgbClr val="D7D7F5"/>
    <a:srgbClr val="DDD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3" d="100"/>
          <a:sy n="53" d="100"/>
        </p:scale>
        <p:origin x="96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soul</a:t>
            </a:r>
            <a:endParaRPr lang="en-US" sz="60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5995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</a:t>
            </a: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soul</a:t>
            </a:r>
            <a:endParaRPr lang="en-US" sz="60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3620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964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3474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17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3738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3650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2525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2096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494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0392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8660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</a:t>
            </a: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speak words of wisdom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2839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7410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9835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680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6337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2173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</a:t>
            </a: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</a:t>
            </a: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708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2577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839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372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</a:t>
            </a:r>
            <a:endParaRPr lang="en-US" sz="66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7297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</a:t>
            </a: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</a:t>
            </a:r>
            <a:endParaRPr lang="en-US" sz="66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05129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4053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4576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1856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955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69320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66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1436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6410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692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14764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66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71262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</a:t>
            </a: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give up</a:t>
            </a:r>
            <a:b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66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2841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39070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8771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21854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8215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20697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</a:t>
            </a: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day</a:t>
            </a:r>
            <a:endParaRPr lang="en-US" sz="6000" b="1" dirty="0" smtClean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07551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76362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280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857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day</a:t>
            </a:r>
            <a:endParaRPr lang="en-US" sz="6000" b="1" dirty="0" smtClean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10395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</a:t>
            </a: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day</a:t>
            </a:r>
            <a:endParaRPr lang="en-US" sz="6000" b="1" dirty="0" smtClean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06223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92280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32171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56731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9498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20458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78760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32877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888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65795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78360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</a:t>
            </a: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leave me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87291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38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01879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Faith</a:t>
            </a:r>
            <a:b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38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19012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38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93606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</a:t>
            </a: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God…</a:t>
            </a:r>
            <a:endParaRPr lang="en-US" sz="138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704062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</a:t>
            </a: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</a:t>
            </a: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r>
              <a:rPr lang="en-US" sz="138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138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88710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3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912211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38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3800" b="1" dirty="0">
              <a:solidFill>
                <a:srgbClr val="7086E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927102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87354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</a:t>
            </a:r>
            <a:br>
              <a:rPr lang="en-US" sz="138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rgbClr val="587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In God…</a:t>
            </a:r>
            <a:endParaRPr lang="en-US" sz="13800" b="1" dirty="0">
              <a:solidFill>
                <a:srgbClr val="5872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42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</a:t>
            </a:r>
            <a:r>
              <a:rPr lang="en-US" sz="6000" b="1" dirty="0" smtClean="0">
                <a:solidFill>
                  <a:srgbClr val="C5C5F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soul</a:t>
            </a:r>
            <a:endParaRPr lang="en-US" sz="6000" b="1" dirty="0">
              <a:solidFill>
                <a:srgbClr val="C5C5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207429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4482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4482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033054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4482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163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soul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895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528" y="1524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7086E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soul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774755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87004</TotalTime>
  <Words>312</Words>
  <Application>Microsoft Office PowerPoint</Application>
  <PresentationFormat>Widescreen</PresentationFormat>
  <Paragraphs>74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2013-04-11T20:53:09Z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