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4"/>
  </p:notesMasterIdLst>
  <p:sldIdLst>
    <p:sldId id="1223" r:id="rId2"/>
    <p:sldId id="1242" r:id="rId3"/>
    <p:sldId id="1241" r:id="rId4"/>
    <p:sldId id="1240" r:id="rId5"/>
    <p:sldId id="1239" r:id="rId6"/>
    <p:sldId id="1238" r:id="rId7"/>
    <p:sldId id="1237" r:id="rId8"/>
    <p:sldId id="1236" r:id="rId9"/>
    <p:sldId id="1235" r:id="rId10"/>
    <p:sldId id="1234" r:id="rId11"/>
    <p:sldId id="1252" r:id="rId12"/>
    <p:sldId id="1250" r:id="rId13"/>
    <p:sldId id="1249" r:id="rId14"/>
    <p:sldId id="1248" r:id="rId15"/>
    <p:sldId id="1247" r:id="rId16"/>
    <p:sldId id="1246" r:id="rId17"/>
    <p:sldId id="1245" r:id="rId18"/>
    <p:sldId id="1244" r:id="rId19"/>
    <p:sldId id="1243" r:id="rId20"/>
    <p:sldId id="1251" r:id="rId21"/>
    <p:sldId id="1227" r:id="rId22"/>
    <p:sldId id="1261" r:id="rId23"/>
    <p:sldId id="1260" r:id="rId24"/>
    <p:sldId id="1259" r:id="rId25"/>
    <p:sldId id="1258" r:id="rId26"/>
    <p:sldId id="1257" r:id="rId27"/>
    <p:sldId id="1256" r:id="rId28"/>
    <p:sldId id="1255" r:id="rId29"/>
    <p:sldId id="1254" r:id="rId30"/>
    <p:sldId id="1253" r:id="rId31"/>
    <p:sldId id="1232" r:id="rId32"/>
    <p:sldId id="1270" r:id="rId33"/>
    <p:sldId id="1269" r:id="rId34"/>
    <p:sldId id="1268" r:id="rId35"/>
    <p:sldId id="1267" r:id="rId36"/>
    <p:sldId id="1266" r:id="rId37"/>
    <p:sldId id="1265" r:id="rId38"/>
    <p:sldId id="1264" r:id="rId39"/>
    <p:sldId id="1263" r:id="rId40"/>
    <p:sldId id="1262" r:id="rId41"/>
    <p:sldId id="1231" r:id="rId42"/>
    <p:sldId id="1279" r:id="rId43"/>
    <p:sldId id="1278" r:id="rId44"/>
    <p:sldId id="1277" r:id="rId45"/>
    <p:sldId id="1276" r:id="rId46"/>
    <p:sldId id="1275" r:id="rId47"/>
    <p:sldId id="1274" r:id="rId48"/>
    <p:sldId id="1273" r:id="rId49"/>
    <p:sldId id="1272" r:id="rId50"/>
    <p:sldId id="1271" r:id="rId51"/>
    <p:sldId id="1230" r:id="rId52"/>
    <p:sldId id="1288" r:id="rId53"/>
    <p:sldId id="1287" r:id="rId54"/>
    <p:sldId id="1286" r:id="rId55"/>
    <p:sldId id="1285" r:id="rId56"/>
    <p:sldId id="1284" r:id="rId57"/>
    <p:sldId id="1283" r:id="rId58"/>
    <p:sldId id="1282" r:id="rId59"/>
    <p:sldId id="1281" r:id="rId60"/>
    <p:sldId id="1280" r:id="rId61"/>
    <p:sldId id="1229" r:id="rId62"/>
    <p:sldId id="1290" r:id="rId63"/>
    <p:sldId id="1291" r:id="rId64"/>
    <p:sldId id="1292" r:id="rId65"/>
    <p:sldId id="1293" r:id="rId66"/>
    <p:sldId id="1294" r:id="rId67"/>
    <p:sldId id="1233" r:id="rId68"/>
    <p:sldId id="1295" r:id="rId69"/>
    <p:sldId id="1289" r:id="rId70"/>
    <p:sldId id="1224" r:id="rId71"/>
    <p:sldId id="1226" r:id="rId72"/>
    <p:sldId id="1225" r:id="rId73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086E6"/>
    <a:srgbClr val="C5C5F1"/>
    <a:srgbClr val="5872E2"/>
    <a:srgbClr val="D7D7F5"/>
    <a:srgbClr val="DDD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53" d="100"/>
          <a:sy n="53" d="100"/>
        </p:scale>
        <p:origin x="96" y="9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lead me</a:t>
            </a:r>
            <a:b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still waters</a:t>
            </a:r>
            <a:b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Quietly restoring my </a:t>
            </a: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soul</a:t>
            </a:r>
            <a:endParaRPr lang="en-US" sz="6000" b="1" dirty="0">
              <a:solidFill>
                <a:srgbClr val="7086E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5995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lead me</a:t>
            </a:r>
            <a:br>
              <a:rPr lang="en-US" sz="60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still waters</a:t>
            </a:r>
            <a:br>
              <a:rPr lang="en-US" sz="60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Quietly restoring my </a:t>
            </a:r>
            <a:r>
              <a:rPr lang="en-US" sz="60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soul</a:t>
            </a:r>
            <a:endParaRPr lang="en-US" sz="6000" b="1" dirty="0">
              <a:solidFill>
                <a:srgbClr val="5872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53620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</a:t>
            </a:r>
            <a:r>
              <a:rPr lang="en-US" sz="60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speak words of wisdom</a:t>
            </a:r>
            <a:br>
              <a:rPr lang="en-US" sz="60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9646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speak words of wisdom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3474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speak words of wisdom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promise of glory</a:t>
            </a:r>
            <a:br>
              <a:rPr lang="en-US" sz="60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5172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speak words of wisdom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promise of glory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3738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</a:t>
            </a: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speak words of wisdom</a:t>
            </a:r>
            <a:r>
              <a:rPr lang="en-US" sz="6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promise of glory</a:t>
            </a: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3650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</a:t>
            </a: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speak words of wisdom</a:t>
            </a:r>
            <a:b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promise of glory</a:t>
            </a: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power of the presence of God</a:t>
            </a:r>
            <a:endParaRPr lang="en-US" sz="60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2525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</a:t>
            </a: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speak words of wisdom</a:t>
            </a:r>
            <a:b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promise of glory</a:t>
            </a: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power of the presence of God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2096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</a:t>
            </a: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speak words of wisdom</a:t>
            </a:r>
            <a:b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promise of glory</a:t>
            </a: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power of the presence of God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4940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lead me</a:t>
            </a:r>
            <a:br>
              <a:rPr lang="en-US" sz="60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0392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</a:t>
            </a: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speak words of wisdom</a:t>
            </a:r>
            <a:b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promise of glory</a:t>
            </a:r>
            <a:b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power of the presence of God</a:t>
            </a:r>
            <a:endParaRPr lang="en-US" sz="6000" b="1" dirty="0">
              <a:solidFill>
                <a:srgbClr val="7086E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86603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</a:t>
            </a:r>
            <a:r>
              <a:rPr lang="en-US" sz="60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speak words of wisdom</a:t>
            </a:r>
            <a:br>
              <a:rPr lang="en-US" sz="60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promise of glory</a:t>
            </a:r>
            <a:br>
              <a:rPr lang="en-US" sz="60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power of the presence of God</a:t>
            </a:r>
            <a:endParaRPr lang="en-US" sz="6000" b="1" dirty="0">
              <a:solidFill>
                <a:srgbClr val="5872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28399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87354"/>
            <a:ext cx="12192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faith in God</a:t>
            </a:r>
            <a:br>
              <a:rPr lang="en-US" sz="66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74101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87354"/>
            <a:ext cx="12192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faith in God</a:t>
            </a:r>
            <a:b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98355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87354"/>
            <a:ext cx="12192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faith in God</a:t>
            </a:r>
            <a:b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Let your hope rest on the faith</a:t>
            </a:r>
            <a:br>
              <a:rPr lang="en-US" sz="66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36800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87354"/>
            <a:ext cx="12192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faith in God</a:t>
            </a:r>
            <a:b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Let your hope rest on the faith</a:t>
            </a:r>
            <a:b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963373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87354"/>
            <a:ext cx="12192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faith in God</a:t>
            </a:r>
            <a:b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Let your hope rest on the faith</a:t>
            </a:r>
            <a:b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21737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87354"/>
            <a:ext cx="12192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faith in God</a:t>
            </a:r>
            <a:b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Let your hope rest on the faith</a:t>
            </a:r>
            <a:b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has placed in your </a:t>
            </a:r>
            <a:r>
              <a:rPr lang="en-US" sz="66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heart</a:t>
            </a:r>
            <a:endParaRPr lang="en-US" sz="66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7081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87354"/>
            <a:ext cx="12192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faith in God</a:t>
            </a:r>
            <a:b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Let your hope rest on the faith</a:t>
            </a:r>
            <a:b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has placed in your 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heart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25777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87354"/>
            <a:ext cx="12192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faith in God</a:t>
            </a:r>
            <a:b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Let your hope rest on the faith</a:t>
            </a:r>
            <a:b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has placed in your 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heart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8398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lead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3728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87354"/>
            <a:ext cx="12192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faith in God</a:t>
            </a:r>
            <a:b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Let your hope rest on the faith</a:t>
            </a:r>
            <a:b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has placed in your </a:t>
            </a:r>
            <a: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heart</a:t>
            </a:r>
            <a:endParaRPr lang="en-US" sz="6600" b="1" dirty="0">
              <a:solidFill>
                <a:srgbClr val="7086E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07297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87354"/>
            <a:ext cx="12192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faith in God</a:t>
            </a:r>
            <a:br>
              <a:rPr lang="en-US" sz="66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Let your hope rest on the faith</a:t>
            </a:r>
            <a:br>
              <a:rPr lang="en-US" sz="66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has placed in your </a:t>
            </a:r>
            <a:r>
              <a:rPr lang="en-US" sz="66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heart</a:t>
            </a:r>
            <a:endParaRPr lang="en-US" sz="6600" b="1" dirty="0">
              <a:solidFill>
                <a:srgbClr val="5872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05129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87354"/>
            <a:ext cx="12192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</a:t>
            </a:r>
            <a:r>
              <a:rPr lang="en-US" sz="66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give up</a:t>
            </a:r>
            <a:br>
              <a:rPr lang="en-US" sz="66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940533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87354"/>
            <a:ext cx="12192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give up</a:t>
            </a:r>
            <a:b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45761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87354"/>
            <a:ext cx="12192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give up</a:t>
            </a:r>
            <a:b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let go of the faith 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18561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87354"/>
            <a:ext cx="12192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give up</a:t>
            </a:r>
            <a:b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let go of the faith </a:t>
            </a:r>
            <a:b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4955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87354"/>
            <a:ext cx="12192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</a:t>
            </a:r>
            <a: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give up</a:t>
            </a:r>
            <a:b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let go of the faith </a:t>
            </a:r>
            <a: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69320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87354"/>
            <a:ext cx="12192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</a:t>
            </a:r>
            <a: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give up</a:t>
            </a:r>
            <a:b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let go of the faith </a:t>
            </a:r>
            <a: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has placed in your heart</a:t>
            </a:r>
            <a:endParaRPr lang="en-US" sz="66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14369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87354"/>
            <a:ext cx="12192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</a:t>
            </a:r>
            <a: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give up</a:t>
            </a:r>
            <a:b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let go of the faith </a:t>
            </a:r>
            <a: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has placed in your heart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64109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87354"/>
            <a:ext cx="12192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</a:t>
            </a:r>
            <a: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give up</a:t>
            </a:r>
            <a:b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let go of the faith </a:t>
            </a:r>
            <a:b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has placed in your heart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6928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lead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still waters</a:t>
            </a: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14764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87354"/>
            <a:ext cx="12192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</a:t>
            </a:r>
            <a: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give up</a:t>
            </a:r>
            <a:b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let go of the faith </a:t>
            </a:r>
            <a:b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has placed in your heart</a:t>
            </a:r>
            <a:endParaRPr lang="en-US" sz="6600" b="1" dirty="0">
              <a:solidFill>
                <a:srgbClr val="7086E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71262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87354"/>
            <a:ext cx="12192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</a:t>
            </a:r>
            <a:r>
              <a:rPr lang="en-US" sz="66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give up</a:t>
            </a:r>
            <a:br>
              <a:rPr lang="en-US" sz="66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let go of the faith </a:t>
            </a:r>
            <a:br>
              <a:rPr lang="en-US" sz="66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has placed in your heart</a:t>
            </a:r>
            <a:endParaRPr lang="en-US" sz="6600" b="1" dirty="0">
              <a:solidFill>
                <a:srgbClr val="5872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62841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guide me</a:t>
            </a:r>
            <a:br>
              <a:rPr lang="en-US" sz="60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 smtClean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39070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guide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 smtClean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28771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guide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Through all the darkness</a:t>
            </a:r>
            <a:br>
              <a:rPr lang="en-US" sz="60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 smtClean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21854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guide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Through all the darkness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38215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guide me</a:t>
            </a:r>
            <a:b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Through all the darkness</a:t>
            </a: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 smtClean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520697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guide me</a:t>
            </a:r>
            <a:b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Through all the darkness</a:t>
            </a: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Turning my night into </a:t>
            </a:r>
            <a:r>
              <a:rPr lang="en-US" sz="60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day</a:t>
            </a:r>
            <a:endParaRPr lang="en-US" sz="6000" b="1" dirty="0" smtClean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07551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guide me</a:t>
            </a:r>
            <a:b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Through all the darkness</a:t>
            </a: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Turning my night into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day</a:t>
            </a:r>
            <a:endParaRPr lang="en-US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76362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guide me</a:t>
            </a:r>
            <a:b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Through all the darkness</a:t>
            </a:r>
            <a:b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Turning my night into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day</a:t>
            </a:r>
            <a:endParaRPr lang="en-US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2800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lead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still waters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88574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guide me</a:t>
            </a:r>
            <a:b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Through all the darkness</a:t>
            </a:r>
            <a:b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Turning my night into </a:t>
            </a: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day</a:t>
            </a:r>
            <a:endParaRPr lang="en-US" sz="6000" b="1" dirty="0" smtClean="0">
              <a:solidFill>
                <a:srgbClr val="7086E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10395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guide me</a:t>
            </a:r>
            <a:br>
              <a:rPr lang="en-US" sz="60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Through all the darkness</a:t>
            </a:r>
            <a:br>
              <a:rPr lang="en-US" sz="60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Turning my night into </a:t>
            </a:r>
            <a:r>
              <a:rPr lang="en-US" sz="60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day</a:t>
            </a:r>
            <a:endParaRPr lang="en-US" sz="6000" b="1" dirty="0" smtClean="0">
              <a:solidFill>
                <a:srgbClr val="5872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062230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You’ll </a:t>
            </a:r>
            <a:r>
              <a:rPr lang="en-US" sz="60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leave me</a:t>
            </a:r>
            <a:br>
              <a:rPr lang="en-US" sz="60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192280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You’ll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leave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321716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You’ll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leave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forsake me</a:t>
            </a:r>
            <a:br>
              <a:rPr lang="en-US" sz="60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567310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You’ll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leave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forsake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694981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You’ll </a:t>
            </a: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leave me</a:t>
            </a:r>
            <a:b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forsake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204589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You’ll </a:t>
            </a: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leave me</a:t>
            </a:r>
            <a:b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forsake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power of the presence of God</a:t>
            </a:r>
            <a:endParaRPr lang="en-US" sz="60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787604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You’ll </a:t>
            </a: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leave me</a:t>
            </a:r>
            <a:b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forsake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power of the presence of God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328772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You’ll </a:t>
            </a: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leave me</a:t>
            </a:r>
            <a:b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forsake me</a:t>
            </a:r>
            <a:b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power of the presence of God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8887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lead me</a:t>
            </a:r>
            <a:b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still waters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657950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You’ll </a:t>
            </a: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leave me</a:t>
            </a:r>
            <a:b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forsake me</a:t>
            </a:r>
            <a:b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power of the presence of God</a:t>
            </a:r>
            <a:endParaRPr lang="en-US" sz="6000" b="1" dirty="0">
              <a:solidFill>
                <a:srgbClr val="7086E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783608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You’ll </a:t>
            </a:r>
            <a:r>
              <a:rPr lang="en-US" sz="60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leave me</a:t>
            </a:r>
            <a:br>
              <a:rPr lang="en-US" sz="60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forsake me</a:t>
            </a:r>
            <a:br>
              <a:rPr lang="en-US" sz="60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power of the presence of God</a:t>
            </a:r>
            <a:endParaRPr lang="en-US" sz="6000" b="1" dirty="0">
              <a:solidFill>
                <a:srgbClr val="5872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872913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87354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Faith</a:t>
            </a:r>
            <a:br>
              <a:rPr lang="en-US" sz="138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In God…</a:t>
            </a:r>
            <a:endParaRPr lang="en-US" sz="138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01879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87354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</a:t>
            </a:r>
            <a:r>
              <a:rPr lang="en-US" sz="138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Faith</a:t>
            </a:r>
            <a:br>
              <a:rPr lang="en-US" sz="138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In God…</a:t>
            </a:r>
            <a:endParaRPr lang="en-US" sz="138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190123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87354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</a:t>
            </a:r>
            <a:r>
              <a:rPr lang="en-US" sz="138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Faith</a:t>
            </a:r>
            <a:b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In God…</a:t>
            </a:r>
            <a:endParaRPr lang="en-US" sz="138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936061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87354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</a:t>
            </a:r>
            <a:r>
              <a:rPr lang="en-US" sz="138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Faith</a:t>
            </a:r>
            <a:b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</a:t>
            </a:r>
            <a:r>
              <a:rPr lang="en-US" sz="138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God…</a:t>
            </a:r>
            <a:endParaRPr lang="en-US" sz="138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1704062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87354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</a:t>
            </a:r>
            <a:r>
              <a:rPr lang="en-US" sz="138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Faith</a:t>
            </a:r>
            <a:b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</a:t>
            </a:r>
            <a:r>
              <a:rPr lang="en-US" sz="138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</a:t>
            </a:r>
            <a:r>
              <a:rPr lang="en-US" sz="138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</a:t>
            </a:r>
            <a:endParaRPr lang="en-US" sz="138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887104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87354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Faith</a:t>
            </a:r>
            <a:b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In God…</a:t>
            </a:r>
            <a:endParaRPr lang="en-US" sz="13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912211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87354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Faith</a:t>
            </a:r>
            <a:br>
              <a:rPr lang="en-US" sz="138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In God…</a:t>
            </a:r>
            <a:endParaRPr lang="en-US" sz="13800" b="1" dirty="0">
              <a:solidFill>
                <a:srgbClr val="7086E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927102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87354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Faith</a:t>
            </a:r>
            <a:br>
              <a:rPr lang="en-US" sz="138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rgbClr val="5872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In God…</a:t>
            </a:r>
            <a:endParaRPr lang="en-US" sz="13800" b="1" dirty="0">
              <a:solidFill>
                <a:srgbClr val="5872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422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lead me</a:t>
            </a:r>
            <a:b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still waters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Quietly restoring my </a:t>
            </a:r>
            <a:r>
              <a:rPr lang="en-US" sz="6000" b="1" dirty="0" smtClean="0">
                <a:solidFill>
                  <a:srgbClr val="C5C5F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soul</a:t>
            </a:r>
            <a:endParaRPr lang="en-US" sz="6000" b="1" dirty="0">
              <a:solidFill>
                <a:srgbClr val="C5C5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207429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4482" y="609600"/>
            <a:ext cx="121920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lead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still waters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Quietly restoring my soul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speak words of wisdom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promise of glory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power of the presence of God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4482" y="609600"/>
            <a:ext cx="121920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faith in God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Let your hope rest on the faith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has placed in your heart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give up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let go of the faith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has placed in your heart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033054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4482" y="609600"/>
            <a:ext cx="121920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guide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Through all the darkness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Turning my night into day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You’ll never leave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forsake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power of the presence of God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1636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lead me</a:t>
            </a:r>
            <a:b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still waters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Quietly restoring my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soul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8952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3528" y="1524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lead me</a:t>
            </a:r>
            <a:b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708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still waters</a:t>
            </a: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Quietly restoring my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soul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7747559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87004</TotalTime>
  <Words>312</Words>
  <Application>Microsoft Office PowerPoint</Application>
  <PresentationFormat>Widescreen</PresentationFormat>
  <Paragraphs>74</Paragraphs>
  <Slides>72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6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540</cp:revision>
  <dcterms:created xsi:type="dcterms:W3CDTF">2000-04-04T23:34:29Z</dcterms:created>
  <dcterms:modified xsi:type="dcterms:W3CDTF">2013-04-11T20:53:09Z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