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416" r:id="rId2"/>
    <p:sldId id="404" r:id="rId3"/>
    <p:sldId id="417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002D"/>
    <a:srgbClr val="A50021"/>
    <a:srgbClr val="003296"/>
    <a:srgbClr val="5C5CD6"/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41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85A20B-AB52-4F12-B415-DF996B6ABE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5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2E7CFC-4D3D-4A58-B53D-083729BE64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62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31FFBD-28B9-4215-9465-7E734EF2A8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4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8A75AE-5607-4490-B920-84F9AC7E37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08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B11C29-7790-4F13-8513-2CB0D1834B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00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412C1E-97A1-4FE7-83DD-BC2B6E9848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95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D2879B-C0F5-4F9A-8CD9-D676AF7EB7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2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FEE91-580E-4E08-8D60-3A856670FE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17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2C06C4-1A4F-47C5-8921-2478062A12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84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7F05C4-068B-4296-A2E6-996EFBC0BA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68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1D1284-7CD7-4A86-A1B1-50C2DBD083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0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5419F4-CC53-48A2-9BFA-FA9D596235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3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84B535A-84FF-4EA9-893A-42279A871F3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G/1/" TargetMode="External"/><Relationship Id="rId3" Type="http://schemas.openxmlformats.org/officeDocument/2006/relationships/hyperlink" Target="http://dev.agodsendtech.com/mu_chords/quickimages/0/C/28/" TargetMode="External"/><Relationship Id="rId7" Type="http://schemas.openxmlformats.org/officeDocument/2006/relationships/hyperlink" Target="http://dev.agodsendtech.com/mu_chords/quickimages/0/G/9/" TargetMode="External"/><Relationship Id="rId12" Type="http://schemas.openxmlformats.org/officeDocument/2006/relationships/hyperlink" Target="http://dev.agodsendtech.com/mu_chords/quickimages/0/Ab/7/" TargetMode="External"/><Relationship Id="rId2" Type="http://schemas.openxmlformats.org/officeDocument/2006/relationships/hyperlink" Target="http://dev.agodsendtech.com/mu_chords/quickimages/0/A/19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D/9/" TargetMode="External"/><Relationship Id="rId11" Type="http://schemas.openxmlformats.org/officeDocument/2006/relationships/hyperlink" Target="http://dev.agodsendtech.com/mu_chords/quickimages/0/C/9/" TargetMode="External"/><Relationship Id="rId5" Type="http://schemas.openxmlformats.org/officeDocument/2006/relationships/hyperlink" Target="http://dev.agodsendtech.com/mu_chords/quickimages/0/D/1/" TargetMode="External"/><Relationship Id="rId10" Type="http://schemas.openxmlformats.org/officeDocument/2006/relationships/hyperlink" Target="http://dev.agodsendtech.com/mu_chords/quickimages/0/C/10/" TargetMode="External"/><Relationship Id="rId4" Type="http://schemas.openxmlformats.org/officeDocument/2006/relationships/hyperlink" Target="http://dev.agodsendtech.com/mu_chords/quickimages/0/D/5/" TargetMode="External"/><Relationship Id="rId9" Type="http://schemas.openxmlformats.org/officeDocument/2006/relationships/hyperlink" Target="http://dev.agodsendtech.com/mu_chords/quickimages/0/E/19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-5862" y="4664197"/>
            <a:ext cx="9144000" cy="22098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-5862" y="641167"/>
            <a:ext cx="9144000" cy="2392363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8562" y="110449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O’  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Lord You lead me by the still 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wa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---</a:t>
            </a:r>
            <a:r>
              <a:rPr lang="en-US" sz="2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ters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Quietly restoring my 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soul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-18562" y="2521072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The power of the presence of God!</a:t>
            </a:r>
          </a:p>
        </p:txBody>
      </p:sp>
      <p:sp>
        <p:nvSpPr>
          <p:cNvPr id="29" name="Text Box 5"/>
          <p:cNvSpPr txBox="1">
            <a:spLocks noChangeArrowheads="1"/>
          </p:cNvSpPr>
          <p:nvPr/>
        </p:nvSpPr>
        <p:spPr bwMode="auto">
          <a:xfrm>
            <a:off x="-18562" y="1824160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You speak words of wisdom  The promise of glory,   </a:t>
            </a: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-13800" y="5081710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O’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Lord You guide me through all the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dark--ness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tuning my night into day</a:t>
            </a: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-13800" y="6475535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The power of the presence of God!</a:t>
            </a:r>
          </a:p>
        </p:txBody>
      </p:sp>
      <p:sp>
        <p:nvSpPr>
          <p:cNvPr id="50" name="Text Box 5"/>
          <p:cNvSpPr txBox="1">
            <a:spLocks noChangeArrowheads="1"/>
          </p:cNvSpPr>
          <p:nvPr/>
        </p:nvSpPr>
        <p:spPr bwMode="auto">
          <a:xfrm>
            <a:off x="-13800" y="5777035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You’ll never leave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me….    Never forsake  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me,</a:t>
            </a:r>
          </a:p>
        </p:txBody>
      </p:sp>
      <p:sp>
        <p:nvSpPr>
          <p:cNvPr id="2094" name="Rectangle 50"/>
          <p:cNvSpPr>
            <a:spLocks noChangeArrowheads="1"/>
          </p:cNvSpPr>
          <p:nvPr/>
        </p:nvSpPr>
        <p:spPr bwMode="auto">
          <a:xfrm>
            <a:off x="-13800" y="3033835"/>
            <a:ext cx="9144001" cy="16129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-13800" y="4246685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Ne—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ver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up,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never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 go   of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aith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 has placed in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heart.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54" name="Text Box 6"/>
          <p:cNvSpPr txBox="1">
            <a:spLocks noChangeArrowheads="1"/>
          </p:cNvSpPr>
          <p:nvPr/>
        </p:nvSpPr>
        <p:spPr bwMode="auto">
          <a:xfrm>
            <a:off x="-13800" y="3513260"/>
            <a:ext cx="914400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Have faith in God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your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hope rest on the faith  He has placed in your heart.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77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340244" y="742826"/>
            <a:ext cx="60960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526092" y="778678"/>
            <a:ext cx="7745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27985" y="2211859"/>
            <a:ext cx="64105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8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666137" y="149385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554566" y="782118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46798" y="2211859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604816" y="778678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584895" y="150729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8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294642" y="778678"/>
            <a:ext cx="6037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983338" y="742826"/>
            <a:ext cx="94611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88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577617" y="1507412"/>
            <a:ext cx="57764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89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2176682" y="1507412"/>
            <a:ext cx="7745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839413" y="1507294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1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77617" y="2211862"/>
            <a:ext cx="424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902719" y="2216894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-21737" y="3159247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717417" y="315924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9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181355" y="3159247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6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520752" y="3159247"/>
            <a:ext cx="424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7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977083" y="3160410"/>
            <a:ext cx="60960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98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561559" y="3149644"/>
            <a:ext cx="6037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99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790342" y="3152028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0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316187" y="3134154"/>
            <a:ext cx="424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1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7934709" y="314964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278697" y="3149644"/>
            <a:ext cx="5895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-26121" y="3942373"/>
            <a:ext cx="6037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4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47517" y="394237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0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529223" y="3930772"/>
            <a:ext cx="424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6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2044657" y="3930772"/>
            <a:ext cx="60960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0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926116" y="3919422"/>
            <a:ext cx="6037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8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589897" y="3919422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09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926668" y="3909978"/>
            <a:ext cx="58958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0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4537922" y="3909978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1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5265571" y="3919422"/>
            <a:ext cx="6037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2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6150145" y="3919422"/>
            <a:ext cx="424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3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756388" y="3918924"/>
            <a:ext cx="64105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14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8479408" y="391391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033760" y="783231"/>
            <a:ext cx="424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6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813238" y="786838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7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1085492" y="3934314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18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8153" y="737549"/>
            <a:ext cx="57764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19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533754" y="4724629"/>
            <a:ext cx="609600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0" name="Text Box 12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318754" y="4724629"/>
            <a:ext cx="7745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9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1" name="Text Box 20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239801" y="6165507"/>
            <a:ext cx="641056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</a:rPr>
              <a:t>sus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</p:txBody>
      </p:sp>
      <p:sp>
        <p:nvSpPr>
          <p:cNvPr id="122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951212" y="545636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3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2478782" y="4737419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4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3958614" y="6165507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990761" y="4732271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6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674725" y="5511890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</a:p>
        </p:txBody>
      </p:sp>
      <p:sp>
        <p:nvSpPr>
          <p:cNvPr id="127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680587" y="4732271"/>
            <a:ext cx="60373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28" name="Text Box 17">
            <a:hlinkClick r:id="rId2"/>
          </p:cNvPr>
          <p:cNvSpPr txBox="1">
            <a:spLocks noChangeArrowheads="1"/>
          </p:cNvSpPr>
          <p:nvPr/>
        </p:nvSpPr>
        <p:spPr bwMode="auto">
          <a:xfrm>
            <a:off x="8176848" y="4724629"/>
            <a:ext cx="94611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29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-8153" y="5449050"/>
            <a:ext cx="57764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0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273022" y="5460942"/>
            <a:ext cx="774530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855554" y="5497725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2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89433" y="6165510"/>
            <a:ext cx="424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3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1914535" y="6170542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4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255618" y="4737419"/>
            <a:ext cx="4242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398419" y="4745088"/>
            <a:ext cx="68396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2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136" name="Text Box 17">
            <a:hlinkClick r:id="rId9"/>
          </p:cNvPr>
          <p:cNvSpPr txBox="1">
            <a:spLocks noChangeArrowheads="1"/>
          </p:cNvSpPr>
          <p:nvPr/>
        </p:nvSpPr>
        <p:spPr bwMode="auto">
          <a:xfrm>
            <a:off x="3663" y="4691197"/>
            <a:ext cx="577642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E</a:t>
            </a:r>
            <a:r>
              <a:rPr kumimoji="0" lang="en-US" sz="16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endParaRPr kumimoji="0" lang="en-US" sz="14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137" name="Text Box 8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12699" y="30041"/>
            <a:ext cx="4826713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3200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Faith In God</a:t>
            </a:r>
            <a:endParaRPr lang="en-US" sz="3200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10036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Faith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God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0166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3971955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304185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Faith</a:t>
            </a:r>
            <a:b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God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0166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5638055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13187</TotalTime>
  <Words>181</Words>
  <Application>Microsoft Office PowerPoint</Application>
  <PresentationFormat>On-screen Show (4:3)</PresentationFormat>
  <Paragraphs>72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Calibri</vt:lpstr>
      <vt:lpstr>Times New Roman</vt:lpstr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454</cp:revision>
  <dcterms:created xsi:type="dcterms:W3CDTF">2000-04-06T22:37:36Z</dcterms:created>
  <dcterms:modified xsi:type="dcterms:W3CDTF">2013-04-11T22:29:02Z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