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1" r:id="rId2"/>
    <p:sldId id="406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3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5A20B-AB52-4F12-B415-DF996B6AB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E7CFC-4D3D-4A58-B53D-083729BE64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1FFBD-28B9-4215-9465-7E734EF2A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A75AE-5607-4490-B920-84F9AC7E3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11C29-7790-4F13-8513-2CB0D1834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12C1E-97A1-4FE7-83DD-BC2B6E984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2879B-C0F5-4F9A-8CD9-D676AF7EB7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FEE91-580E-4E08-8D60-3A856670F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C06C4-1A4F-47C5-8921-2478062A1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F05C4-068B-4296-A2E6-996EFBC0B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8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D1284-7CD7-4A86-A1B1-50C2DBD08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419F4-CC53-48A2-9BFA-FA9D59623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3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4B535A-84FF-4EA9-893A-42279A871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G/9/" TargetMode="External"/><Relationship Id="rId12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C/10/" TargetMode="External"/><Relationship Id="rId4" Type="http://schemas.openxmlformats.org/officeDocument/2006/relationships/hyperlink" Target="http://dev.agodsendtech.com/mu_chords/quickimages/0/D/5/" TargetMode="External"/><Relationship Id="rId9" Type="http://schemas.openxmlformats.org/officeDocument/2006/relationships/hyperlink" Target="http://dev.agodsendtech.com/mu_chords/quickimages/0/E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5862" y="4664197"/>
            <a:ext cx="9144000" cy="2209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5862" y="641167"/>
            <a:ext cx="9144000" cy="2392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8562" y="11044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O    Lord You lead me by the still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wa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ters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Quietly restoring my      soul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8562" y="252107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The power of the presence of God!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-18562" y="182416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 speak words of wisdom  The promise of glory,   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3800" y="508171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Lord You guide me through all the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dark--ness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tuning my night into day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-13800" y="647553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The power of the presence of God!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-13800" y="577703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You’ll never leave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me….    Never forsake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me,</a:t>
            </a:r>
          </a:p>
        </p:txBody>
      </p:sp>
      <p:sp>
        <p:nvSpPr>
          <p:cNvPr id="2094" name="Rectangle 50"/>
          <p:cNvSpPr>
            <a:spLocks noChangeArrowheads="1"/>
          </p:cNvSpPr>
          <p:nvPr/>
        </p:nvSpPr>
        <p:spPr bwMode="auto">
          <a:xfrm>
            <a:off x="-13800" y="3033835"/>
            <a:ext cx="9144001" cy="16129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-13800" y="424668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Ne—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up,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never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 go   of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aith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has placed in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heart.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-13800" y="351326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Have faith in God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 hope rest on the faith  He has placed in your heart.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25408" y="772212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6092" y="778678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7985" y="2211859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66137" y="1493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54566" y="78211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6798" y="2211859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04816" y="77867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84895" y="15072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294642" y="778678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68502" y="772212"/>
            <a:ext cx="94611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77617" y="1507412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176682" y="1507412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39413" y="1507294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7617" y="221186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02719" y="2216894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21737" y="3159247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17417" y="3159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81355" y="3159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0752" y="3159247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77083" y="3160410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56652" y="3160410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10879" y="3160410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07650" y="313340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92502" y="31496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36490" y="3149644"/>
            <a:ext cx="5895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6121" y="3942373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7517" y="3942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9223" y="393077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44657" y="3930772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26116" y="3919422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9897" y="39194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26668" y="3909978"/>
            <a:ext cx="5895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37922" y="390997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65571" y="3919422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150145" y="391942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56388" y="3918924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79408" y="39139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033760" y="783231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13238" y="78683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85492" y="39343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8153" y="737549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33754" y="4724629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118" y="4732326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9801" y="6165507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51212" y="54563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3024" y="473693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58614" y="6165507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90761" y="4732271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74725" y="55118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0587" y="4732271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76848" y="4724629"/>
            <a:ext cx="94611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8153" y="5449050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73022" y="5460942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55554" y="5497725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89433" y="6165510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14535" y="6170542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255618" y="4737419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98419" y="474508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63" y="4691197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7" name="Text Box 8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2699" y="30041"/>
            <a:ext cx="4826713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 In God</a:t>
            </a:r>
            <a:endParaRPr lang="en-US" sz="32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44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45367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41383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13152</TotalTime>
  <Words>179</Words>
  <Application>Microsoft Office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450</cp:revision>
  <dcterms:created xsi:type="dcterms:W3CDTF">2000-04-06T22:37:36Z</dcterms:created>
  <dcterms:modified xsi:type="dcterms:W3CDTF">2013-04-11T21:51:34Z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