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1" r:id="rId2"/>
    <p:sldId id="406" r:id="rId3"/>
    <p:sldId id="40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32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85A20B-AB52-4F12-B415-DF996B6ABE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5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E7CFC-4D3D-4A58-B53D-083729BE64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6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1FFBD-28B9-4215-9465-7E734EF2A8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8A75AE-5607-4490-B920-84F9AC7E37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08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B11C29-7790-4F13-8513-2CB0D1834B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0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12C1E-97A1-4FE7-83DD-BC2B6E9848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9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2879B-C0F5-4F9A-8CD9-D676AF7EB7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FEE91-580E-4E08-8D60-3A856670FE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1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2C06C4-1A4F-47C5-8921-2478062A12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7F05C4-068B-4296-A2E6-996EFBC0BA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8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1D1284-7CD7-4A86-A1B1-50C2DBD083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0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5419F4-CC53-48A2-9BFA-FA9D596235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3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4B535A-84FF-4EA9-893A-42279A871F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C/28/" TargetMode="External"/><Relationship Id="rId7" Type="http://schemas.openxmlformats.org/officeDocument/2006/relationships/hyperlink" Target="http://dev.agodsendtech.com/mu_chords/quickimages/0/G/9/" TargetMode="External"/><Relationship Id="rId12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chords/quickimages/0/A/1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9/" TargetMode="External"/><Relationship Id="rId11" Type="http://schemas.openxmlformats.org/officeDocument/2006/relationships/hyperlink" Target="http://dev.agodsendtech.com/mu_chords/quickimages/0/C/9/" TargetMode="External"/><Relationship Id="rId5" Type="http://schemas.openxmlformats.org/officeDocument/2006/relationships/hyperlink" Target="http://dev.agodsendtech.com/mu_chords/quickimages/0/D/1/" TargetMode="External"/><Relationship Id="rId10" Type="http://schemas.openxmlformats.org/officeDocument/2006/relationships/hyperlink" Target="http://dev.agodsendtech.com/mu_chords/quickimages/0/C/10/" TargetMode="External"/><Relationship Id="rId4" Type="http://schemas.openxmlformats.org/officeDocument/2006/relationships/hyperlink" Target="http://dev.agodsendtech.com/mu_chords/quickimages/0/D/5/" TargetMode="External"/><Relationship Id="rId9" Type="http://schemas.openxmlformats.org/officeDocument/2006/relationships/hyperlink" Target="http://dev.agodsendtech.com/mu_chords/quickimages/0/E/1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5862" y="4664197"/>
            <a:ext cx="9144000" cy="2209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5862" y="641167"/>
            <a:ext cx="9144000" cy="2392363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8562" y="110449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O    Lord You lead me by the still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wa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ters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Quietly restoring my      soul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18562" y="2521072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The power of the presence of God!</a:t>
            </a: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-18562" y="182416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You speak words of wisdom  The promise of glory,   </a:t>
            </a: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13800" y="508171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O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Lord You guide me through all the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dark--ness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tuning my night into day</a:t>
            </a: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-13800" y="6475535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The power of the presence of God!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-13800" y="5777035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You’ll never leave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me….    Never forsake 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me,</a:t>
            </a:r>
          </a:p>
        </p:txBody>
      </p:sp>
      <p:sp>
        <p:nvSpPr>
          <p:cNvPr id="2094" name="Rectangle 50"/>
          <p:cNvSpPr>
            <a:spLocks noChangeArrowheads="1"/>
          </p:cNvSpPr>
          <p:nvPr/>
        </p:nvSpPr>
        <p:spPr bwMode="auto">
          <a:xfrm>
            <a:off x="-13800" y="3033835"/>
            <a:ext cx="9144001" cy="16129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-13800" y="4246685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Ne—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ver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up,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never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 go   of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aith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has placed in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heart.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-13800" y="351326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Have faith in God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 hope rest on the faith  He has placed in your heart.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25408" y="772212"/>
            <a:ext cx="6096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26092" y="778678"/>
            <a:ext cx="774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27985" y="2211859"/>
            <a:ext cx="64105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66137" y="14938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54566" y="78211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46798" y="2211859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04816" y="778678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584895" y="15072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294642" y="778678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68502" y="772212"/>
            <a:ext cx="94611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77617" y="1507412"/>
            <a:ext cx="57764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176682" y="1507412"/>
            <a:ext cx="774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839413" y="1507294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77617" y="2211862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02719" y="2216894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21737" y="3159247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17417" y="31592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81355" y="31592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520752" y="3159247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77083" y="3160410"/>
            <a:ext cx="6096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456652" y="3160410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10879" y="3160410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07650" y="3133402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92502" y="31496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136490" y="3149644"/>
            <a:ext cx="5895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26121" y="3942373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47517" y="39423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529223" y="3930772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44657" y="3930772"/>
            <a:ext cx="6096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26116" y="3919422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89897" y="391942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926668" y="3909978"/>
            <a:ext cx="5895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37922" y="3909978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65571" y="3919422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150145" y="3919422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56388" y="3918924"/>
            <a:ext cx="64105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79408" y="391391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033760" y="783231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13238" y="786838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85492" y="39343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8153" y="737549"/>
            <a:ext cx="57764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33754" y="4724629"/>
            <a:ext cx="6096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118" y="4732326"/>
            <a:ext cx="774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1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39801" y="6165507"/>
            <a:ext cx="64105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51212" y="54563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83024" y="473693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58614" y="6165507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90761" y="4732271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74725" y="551189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80587" y="4732271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76848" y="4724629"/>
            <a:ext cx="94611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9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8153" y="5449050"/>
            <a:ext cx="57764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273022" y="5460942"/>
            <a:ext cx="774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55554" y="5497725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89433" y="6165510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14535" y="6170542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255618" y="4737419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98419" y="4745088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6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663" y="4691197"/>
            <a:ext cx="57764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7" name="Text Box 8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2699" y="30041"/>
            <a:ext cx="4826713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Faith In God</a:t>
            </a:r>
            <a:endParaRPr lang="en-US" sz="32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5446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Faith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0166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453676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Faith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0166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0413838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13152</TotalTime>
  <Words>179</Words>
  <Application>Microsoft Office PowerPoint</Application>
  <PresentationFormat>On-screen Show (4:3)</PresentationFormat>
  <Paragraphs>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Arial</vt:lpstr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450</cp:revision>
  <dcterms:created xsi:type="dcterms:W3CDTF">2000-04-06T22:37:36Z</dcterms:created>
  <dcterms:modified xsi:type="dcterms:W3CDTF">2013-04-11T21:51:34Z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