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223" r:id="rId2"/>
    <p:sldId id="1224" r:id="rId3"/>
    <p:sldId id="1225" r:id="rId4"/>
    <p:sldId id="1226" r:id="rId5"/>
    <p:sldId id="1227" r:id="rId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53" d="100"/>
          <a:sy n="53" d="100"/>
        </p:scale>
        <p:origin x="96" y="9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659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09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You are worthy…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937375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86965</TotalTime>
  <Words>15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2013-04-09T14:46:42Z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