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1223" r:id="rId2"/>
    <p:sldId id="1224" r:id="rId3"/>
    <p:sldId id="1225" r:id="rId4"/>
    <p:sldId id="1226" r:id="rId5"/>
    <p:sldId id="1227" r:id="rId6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703" autoAdjust="0"/>
    <p:restoredTop sz="94550" autoAdjust="0"/>
  </p:normalViewPr>
  <p:slideViewPr>
    <p:cSldViewPr>
      <p:cViewPr varScale="1">
        <p:scale>
          <a:sx n="83" d="100"/>
          <a:sy n="83" d="100"/>
        </p:scale>
        <p:origin x="90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Hallelujah… 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Hallelujah…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Thank You Jesus… 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Thank You Jesus…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6591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 we praise You… 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Lord we praise You…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6094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are worthy… 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You are worthy…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49373751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86966</TotalTime>
  <Words>15</Words>
  <Application>Microsoft Office PowerPoint</Application>
  <PresentationFormat>On-screen Show (4:3)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536</cp:revision>
  <dcterms:created xsi:type="dcterms:W3CDTF">2000-04-04T23:34:29Z</dcterms:created>
  <dcterms:modified xsi:type="dcterms:W3CDTF">2013-04-09T14:54:57Z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