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1223" r:id="rId2"/>
    <p:sldId id="1224" r:id="rId3"/>
    <p:sldId id="1225" r:id="rId4"/>
    <p:sldId id="1226" r:id="rId5"/>
    <p:sldId id="1227" r:id="rId6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703" autoAdjust="0"/>
    <p:restoredTop sz="94550" autoAdjust="0"/>
  </p:normalViewPr>
  <p:slideViewPr>
    <p:cSldViewPr>
      <p:cViewPr varScale="1">
        <p:scale>
          <a:sx n="83" d="100"/>
          <a:sy n="83" d="100"/>
        </p:scale>
        <p:origin x="90" y="3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fld id="{3F4A7D99-5928-42C1-AFFC-6C2D36E5D6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91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57FFB-995B-4BB7-9C54-9E35FC0296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8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ABA55-1330-4E44-B5D8-958CBF50D9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2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1E93E-314F-4BB0-BF24-4159FC7094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47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B54EB-3752-45A4-8295-7390FF7B38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5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60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85"/>
            <a:ext cx="7886700" cy="1500187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21C23-F905-489F-BB6A-4070C58064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7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B3CFF-C0A9-4A07-AE82-1AA4C52100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6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9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63F57-C202-4307-B4CB-78A536CF79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7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099D4-05B8-4636-94D9-C2AC42CFC5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519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5A882-28E3-4E8A-860D-AF40A5DB6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8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47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4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EC9D9-7297-47AD-A661-78BD7B76BF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0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47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4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43F8C-CB11-49D9-951A-E832377E10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26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5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5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50">
                <a:effectLst/>
                <a:latin typeface="+mn-lt"/>
              </a:defRPr>
            </a:lvl1pPr>
          </a:lstStyle>
          <a:p>
            <a:fld id="{0FDF3A54-A289-43C8-9606-8A02748B86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89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3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1944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14550"/>
            <a:ext cx="914400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Hallelujah… </a:t>
            </a:r>
            <a:b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Hallelujah…</a:t>
            </a: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57715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14550"/>
            <a:ext cx="914400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Thank You Jesus… </a:t>
            </a:r>
            <a:b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Thank You Jesus…</a:t>
            </a: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76591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14550"/>
            <a:ext cx="914400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Lord we praise You… </a:t>
            </a:r>
            <a:b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Lord we praise You…</a:t>
            </a: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26094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14550"/>
            <a:ext cx="914400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are worthy… </a:t>
            </a:r>
            <a:b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You are worthy…</a:t>
            </a: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49373751"/>
      </p:ext>
    </p:extLst>
  </p:cSld>
  <p:clrMapOvr>
    <a:masterClrMapping/>
  </p:clrMapOvr>
</p:sld>
</file>

<file path=ppt/theme/theme1.xml><?xml version="1.0" encoding="utf-8"?>
<a:theme xmlns:a="http://schemas.openxmlformats.org/drawingml/2006/main" name="Songs Them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ongs Theme" id="{19E06BB1-F2B7-46F4-86E0-C4E251F95804}" vid="{B5BBAB04-C093-472B-8BB5-F591687EDB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Songs Theme</Template>
  <TotalTime>86966</TotalTime>
  <Words>15</Words>
  <Application>Microsoft Office PowerPoint</Application>
  <PresentationFormat>On-screen Show (4:3)</PresentationFormat>
  <Paragraphs>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Monotype Corsiva</vt:lpstr>
      <vt:lpstr>Times New Roman</vt:lpstr>
      <vt:lpstr>Songs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536</cp:revision>
  <dcterms:created xsi:type="dcterms:W3CDTF">2000-04-04T23:34:29Z</dcterms:created>
  <dcterms:modified xsi:type="dcterms:W3CDTF">2013-04-09T14:54:57Z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