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1223" r:id="rId2"/>
    <p:sldId id="1230" r:id="rId3"/>
    <p:sldId id="1229" r:id="rId4"/>
    <p:sldId id="1228" r:id="rId5"/>
    <p:sldId id="1224" r:id="rId6"/>
    <p:sldId id="1231" r:id="rId7"/>
    <p:sldId id="1232" r:id="rId8"/>
    <p:sldId id="1233" r:id="rId9"/>
    <p:sldId id="1234" r:id="rId10"/>
    <p:sldId id="1235" r:id="rId11"/>
    <p:sldId id="1236" r:id="rId12"/>
    <p:sldId id="1237" r:id="rId13"/>
    <p:sldId id="1238" r:id="rId14"/>
    <p:sldId id="1239" r:id="rId15"/>
    <p:sldId id="1240" r:id="rId16"/>
    <p:sldId id="1241" r:id="rId17"/>
    <p:sldId id="1242" r:id="rId18"/>
    <p:sldId id="1243" r:id="rId19"/>
    <p:sldId id="1244" r:id="rId20"/>
    <p:sldId id="1245" r:id="rId21"/>
    <p:sldId id="1246" r:id="rId22"/>
    <p:sldId id="1247" r:id="rId23"/>
    <p:sldId id="1248" r:id="rId24"/>
    <p:sldId id="1249" r:id="rId25"/>
    <p:sldId id="1250" r:id="rId26"/>
    <p:sldId id="1251" r:id="rId27"/>
    <p:sldId id="1252" r:id="rId28"/>
    <p:sldId id="1253" r:id="rId29"/>
    <p:sldId id="1254" r:id="rId30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3" d="100"/>
          <a:sy n="53" d="100"/>
        </p:scale>
        <p:origin x="96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429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214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569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8737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460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5416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725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8466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872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774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8605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0011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172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820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956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5412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3875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060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7389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6585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You are worthy…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92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28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781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38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600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967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182951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86972</TotalTime>
  <Words>105</Words>
  <Application>Microsoft Office PowerPoint</Application>
  <PresentationFormat>Widescreen</PresentationFormat>
  <Paragraphs>28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2013-04-09T14:53:40Z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