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1223" r:id="rId2"/>
    <p:sldId id="1230" r:id="rId3"/>
    <p:sldId id="1229" r:id="rId4"/>
    <p:sldId id="1228" r:id="rId5"/>
    <p:sldId id="1224" r:id="rId6"/>
    <p:sldId id="1231" r:id="rId7"/>
    <p:sldId id="1232" r:id="rId8"/>
    <p:sldId id="1233" r:id="rId9"/>
    <p:sldId id="1234" r:id="rId10"/>
    <p:sldId id="1235" r:id="rId11"/>
    <p:sldId id="1236" r:id="rId12"/>
    <p:sldId id="1237" r:id="rId13"/>
    <p:sldId id="1238" r:id="rId14"/>
    <p:sldId id="1239" r:id="rId15"/>
    <p:sldId id="1240" r:id="rId16"/>
    <p:sldId id="1241" r:id="rId17"/>
    <p:sldId id="1242" r:id="rId18"/>
    <p:sldId id="1243" r:id="rId19"/>
    <p:sldId id="1244" r:id="rId20"/>
    <p:sldId id="1245" r:id="rId21"/>
    <p:sldId id="1246" r:id="rId22"/>
    <p:sldId id="1247" r:id="rId23"/>
    <p:sldId id="1248" r:id="rId24"/>
    <p:sldId id="1249" r:id="rId25"/>
    <p:sldId id="1250" r:id="rId26"/>
    <p:sldId id="1251" r:id="rId27"/>
    <p:sldId id="1252" r:id="rId28"/>
    <p:sldId id="1253" r:id="rId29"/>
    <p:sldId id="1254" r:id="rId3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03" autoAdjust="0"/>
    <p:restoredTop sz="94550" autoAdjust="0"/>
  </p:normalViewPr>
  <p:slideViewPr>
    <p:cSldViewPr>
      <p:cViewPr varScale="1">
        <p:scale>
          <a:sx n="83" d="100"/>
          <a:sy n="83" d="100"/>
        </p:scale>
        <p:origin x="90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Thank You Jesus…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Thank You Jesus…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4294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Thank You Jesus…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Thank You Jesus…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2145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Thank You Jesus…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Thank You Jesus…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5691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Thank You Jesus… 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Thank You Jesus…</a:t>
            </a:r>
            <a:endParaRPr lang="en-US" sz="66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8737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we praise You…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2460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we praise You…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5416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we praise You…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we praise You…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7254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we praise You…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Lord we praise You…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8466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we praise You…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Lord we praise You…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6872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we praise You… 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Lord we praise You…</a:t>
            </a:r>
            <a:endParaRPr lang="en-US" sz="66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7746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Hallelujah…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8605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worthy…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00118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worthy…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11723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worthy…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worthy…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2820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worthy…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You are worthy…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95690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worthy…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You are worthy…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54126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worthy… 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You are worthy…</a:t>
            </a:r>
            <a:endParaRPr lang="en-US" sz="66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38759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Hallelujah…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50606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Thank You Jesus…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Thank You Jesus…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73892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we praise You…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Lord we praise You…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65850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worthy…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You are worthy…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7921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285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Hallelujah…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7816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Hallelujah…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Hallelujah…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Hallelujah…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3385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Hallelujah… 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Hallelujah…</a:t>
            </a:r>
            <a:endParaRPr lang="en-US" sz="66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6004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Thank You Jesus…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9678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1455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Thank You Jesus…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1829517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86973</TotalTime>
  <Words>105</Words>
  <Application>Microsoft Office PowerPoint</Application>
  <PresentationFormat>On-screen Show (4:3)</PresentationFormat>
  <Paragraphs>28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537</cp:revision>
  <dcterms:created xsi:type="dcterms:W3CDTF">2000-04-04T23:34:29Z</dcterms:created>
  <dcterms:modified xsi:type="dcterms:W3CDTF">2013-04-09T14:54:13Z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