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407" r:id="rId2"/>
    <p:sldId id="428" r:id="rId3"/>
    <p:sldId id="445" r:id="rId4"/>
    <p:sldId id="406" r:id="rId5"/>
    <p:sldId id="434" r:id="rId6"/>
    <p:sldId id="410" r:id="rId7"/>
    <p:sldId id="435" r:id="rId8"/>
    <p:sldId id="436" r:id="rId9"/>
    <p:sldId id="411" r:id="rId10"/>
    <p:sldId id="414" r:id="rId11"/>
    <p:sldId id="437" r:id="rId12"/>
    <p:sldId id="444" r:id="rId13"/>
    <p:sldId id="415" r:id="rId14"/>
    <p:sldId id="418" r:id="rId15"/>
    <p:sldId id="425" r:id="rId16"/>
    <p:sldId id="426" r:id="rId17"/>
    <p:sldId id="421" r:id="rId18"/>
    <p:sldId id="423" r:id="rId19"/>
    <p:sldId id="424" r:id="rId20"/>
    <p:sldId id="427" r:id="rId21"/>
    <p:sldId id="422" r:id="rId22"/>
    <p:sldId id="443" r:id="rId23"/>
    <p:sldId id="429" r:id="rId24"/>
    <p:sldId id="430" r:id="rId25"/>
    <p:sldId id="438" r:id="rId26"/>
    <p:sldId id="441" r:id="rId27"/>
    <p:sldId id="431" r:id="rId28"/>
    <p:sldId id="440" r:id="rId29"/>
    <p:sldId id="432" r:id="rId30"/>
    <p:sldId id="433" r:id="rId31"/>
    <p:sldId id="439" r:id="rId32"/>
    <p:sldId id="442" r:id="rId33"/>
    <p:sldId id="409" r:id="rId34"/>
    <p:sldId id="408" r:id="rId3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52157"/>
    <a:srgbClr val="892766"/>
    <a:srgbClr val="6C3856"/>
    <a:srgbClr val="603DC1"/>
    <a:srgbClr val="9751CB"/>
    <a:srgbClr val="2E50E2"/>
    <a:srgbClr val="4765E5"/>
    <a:srgbClr val="003192"/>
    <a:srgbClr val="0051A2"/>
    <a:srgbClr val="0036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60" autoAdjust="0"/>
    <p:restoredTop sz="94660"/>
  </p:normalViewPr>
  <p:slideViewPr>
    <p:cSldViewPr>
      <p:cViewPr varScale="1">
        <p:scale>
          <a:sx n="78" d="100"/>
          <a:sy n="78" d="100"/>
        </p:scale>
        <p:origin x="132" y="5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544BDDD-530F-49CE-B66F-C1E9ACCD56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9174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552D42-0C0A-4A04-BDE8-7E6A9E47D6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535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4B5D2E-A462-4BBB-B33D-C8687061DE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67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FA8E95-6D89-420C-80A6-3DB45C647B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892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B895F-9482-44F8-A5B1-ED1DFF6AB8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741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C6743F-6E6F-435E-8115-4B55638121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468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562974-633E-4E2E-A031-9C86B7791D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97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39BF8C-A272-46B1-9C54-1ACEC253A7A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212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53D360-9392-404C-82DB-8EA423E2FB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061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E0439-F0BE-49FF-A50C-33ABB15F369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960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1640BC-FC35-45D6-BA58-DF836171DAD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301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864976-7F59-4AB8-90A7-F5038036D1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921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E8DED10-4BBF-461F-845B-5996538F132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C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b/7/" TargetMode="External"/><Relationship Id="rId5" Type="http://schemas.openxmlformats.org/officeDocument/2006/relationships/hyperlink" Target="http://dev.agodsendtech.com/mu_chords/quickimages/0/A/2/" TargetMode="External"/><Relationship Id="rId4" Type="http://schemas.openxmlformats.org/officeDocument/2006/relationships/hyperlink" Target="http://dev.agodsendtech.com/mu_chords/quickimages/0/D/1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C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b/7/" TargetMode="External"/><Relationship Id="rId5" Type="http://schemas.openxmlformats.org/officeDocument/2006/relationships/hyperlink" Target="http://dev.agodsendtech.com/mu_chords/quickimages/0/A/2/" TargetMode="External"/><Relationship Id="rId4" Type="http://schemas.openxmlformats.org/officeDocument/2006/relationships/hyperlink" Target="http://dev.agodsendtech.com/mu_chords/quickimages/0/D/1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C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b/7/" TargetMode="External"/><Relationship Id="rId5" Type="http://schemas.openxmlformats.org/officeDocument/2006/relationships/hyperlink" Target="http://dev.agodsendtech.com/mu_chords/quickimages/0/A/2/" TargetMode="External"/><Relationship Id="rId4" Type="http://schemas.openxmlformats.org/officeDocument/2006/relationships/hyperlink" Target="http://dev.agodsendtech.com/mu_chords/quickimages/0/D/1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1/" TargetMode="External"/><Relationship Id="rId5" Type="http://schemas.openxmlformats.org/officeDocument/2006/relationships/hyperlink" Target="http://dev.agodsendtech.com/mu_chords/quickimages/0/B/2/" TargetMode="External"/><Relationship Id="rId4" Type="http://schemas.openxmlformats.org/officeDocument/2006/relationships/hyperlink" Target="http://dev.agodsendtech.com/mu_chords/quickimages/0/A/1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1/" TargetMode="External"/><Relationship Id="rId5" Type="http://schemas.openxmlformats.org/officeDocument/2006/relationships/hyperlink" Target="http://dev.agodsendtech.com/mu_chords/quickimages/0/B/2/" TargetMode="External"/><Relationship Id="rId4" Type="http://schemas.openxmlformats.org/officeDocument/2006/relationships/hyperlink" Target="http://dev.agodsendtech.com/mu_chords/quickimages/0/A/1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1/" TargetMode="External"/><Relationship Id="rId5" Type="http://schemas.openxmlformats.org/officeDocument/2006/relationships/hyperlink" Target="http://dev.agodsendtech.com/mu_chords/quickimages/0/B/2/" TargetMode="External"/><Relationship Id="rId4" Type="http://schemas.openxmlformats.org/officeDocument/2006/relationships/hyperlink" Target="http://dev.agodsendtech.com/mu_chords/quickimages/0/A/1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1/" TargetMode="External"/><Relationship Id="rId5" Type="http://schemas.openxmlformats.org/officeDocument/2006/relationships/hyperlink" Target="http://dev.agodsendtech.com/mu_chords/quickimages/0/B/2/" TargetMode="External"/><Relationship Id="rId4" Type="http://schemas.openxmlformats.org/officeDocument/2006/relationships/hyperlink" Target="http://dev.agodsendtech.com/mu_chords/quickimages/0/A/1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1/" TargetMode="External"/><Relationship Id="rId5" Type="http://schemas.openxmlformats.org/officeDocument/2006/relationships/hyperlink" Target="http://dev.agodsendtech.com/mu_chords/quickimages/0/B/2/" TargetMode="External"/><Relationship Id="rId4" Type="http://schemas.openxmlformats.org/officeDocument/2006/relationships/hyperlink" Target="http://dev.agodsendtech.com/mu_chords/quickimages/0/A/1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1/" TargetMode="External"/><Relationship Id="rId5" Type="http://schemas.openxmlformats.org/officeDocument/2006/relationships/hyperlink" Target="http://dev.agodsendtech.com/mu_chords/quickimages/0/B/2/" TargetMode="External"/><Relationship Id="rId4" Type="http://schemas.openxmlformats.org/officeDocument/2006/relationships/hyperlink" Target="http://dev.agodsendtech.com/mu_chords/quickimages/0/A/1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1/" TargetMode="External"/><Relationship Id="rId5" Type="http://schemas.openxmlformats.org/officeDocument/2006/relationships/hyperlink" Target="http://dev.agodsendtech.com/mu_chords/quickimages/0/B/2/" TargetMode="External"/><Relationship Id="rId4" Type="http://schemas.openxmlformats.org/officeDocument/2006/relationships/hyperlink" Target="http://dev.agodsendtech.com/mu_chords/quickimages/0/A/1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1/" TargetMode="External"/><Relationship Id="rId5" Type="http://schemas.openxmlformats.org/officeDocument/2006/relationships/hyperlink" Target="http://dev.agodsendtech.com/mu_chords/quickimages/0/B/2/" TargetMode="External"/><Relationship Id="rId4" Type="http://schemas.openxmlformats.org/officeDocument/2006/relationships/hyperlink" Target="http://dev.agodsendtech.com/mu_chords/quickimages/0/A/1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1/" TargetMode="External"/><Relationship Id="rId5" Type="http://schemas.openxmlformats.org/officeDocument/2006/relationships/hyperlink" Target="http://dev.agodsendtech.com/mu_chords/quickimages/0/B/2/" TargetMode="External"/><Relationship Id="rId4" Type="http://schemas.openxmlformats.org/officeDocument/2006/relationships/hyperlink" Target="http://dev.agodsendtech.com/mu_chords/quickimages/0/A/1/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F" TargetMode="External"/><Relationship Id="rId5" Type="http://schemas.openxmlformats.org/officeDocument/2006/relationships/hyperlink" Target="http://dev.agodsendtech.com/mu_chords/quickimages/0/C" TargetMode="External"/><Relationship Id="rId4" Type="http://schemas.openxmlformats.org/officeDocument/2006/relationships/hyperlink" Target="http://dev.agodsendtech.com/mu_chords/quickimages/0/E/1/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F" TargetMode="External"/><Relationship Id="rId5" Type="http://schemas.openxmlformats.org/officeDocument/2006/relationships/hyperlink" Target="http://dev.agodsendtech.com/mu_chords/quickimages/0/C" TargetMode="External"/><Relationship Id="rId4" Type="http://schemas.openxmlformats.org/officeDocument/2006/relationships/hyperlink" Target="http://dev.agodsendtech.com/mu_chords/quickimages/0/E/1/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F" TargetMode="External"/><Relationship Id="rId5" Type="http://schemas.openxmlformats.org/officeDocument/2006/relationships/hyperlink" Target="http://dev.agodsendtech.com/mu_chords/quickimages/0/C" TargetMode="External"/><Relationship Id="rId4" Type="http://schemas.openxmlformats.org/officeDocument/2006/relationships/hyperlink" Target="http://dev.agodsendtech.com/mu_chords/quickimages/0/E/1/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F" TargetMode="External"/><Relationship Id="rId5" Type="http://schemas.openxmlformats.org/officeDocument/2006/relationships/hyperlink" Target="http://dev.agodsendtech.com/mu_chords/quickimages/0/C" TargetMode="External"/><Relationship Id="rId4" Type="http://schemas.openxmlformats.org/officeDocument/2006/relationships/hyperlink" Target="http://dev.agodsendtech.com/mu_chords/quickimages/0/E/1/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F" TargetMode="External"/><Relationship Id="rId5" Type="http://schemas.openxmlformats.org/officeDocument/2006/relationships/hyperlink" Target="http://dev.agodsendtech.com/mu_chords/quickimages/0/C" TargetMode="External"/><Relationship Id="rId4" Type="http://schemas.openxmlformats.org/officeDocument/2006/relationships/hyperlink" Target="http://dev.agodsendtech.com/mu_chords/quickimages/0/E/1/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F" TargetMode="External"/><Relationship Id="rId5" Type="http://schemas.openxmlformats.org/officeDocument/2006/relationships/hyperlink" Target="http://dev.agodsendtech.com/mu_chords/quickimages/0/C" TargetMode="External"/><Relationship Id="rId4" Type="http://schemas.openxmlformats.org/officeDocument/2006/relationships/hyperlink" Target="http://dev.agodsendtech.com/mu_chords/quickimages/0/E/1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C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b/7/" TargetMode="External"/><Relationship Id="rId5" Type="http://schemas.openxmlformats.org/officeDocument/2006/relationships/hyperlink" Target="http://dev.agodsendtech.com/mu_chords/quickimages/0/A/2/" TargetMode="External"/><Relationship Id="rId4" Type="http://schemas.openxmlformats.org/officeDocument/2006/relationships/hyperlink" Target="http://dev.agodsendtech.com/mu_chords/quickimages/0/D/1/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F" TargetMode="External"/><Relationship Id="rId5" Type="http://schemas.openxmlformats.org/officeDocument/2006/relationships/hyperlink" Target="http://dev.agodsendtech.com/mu_chords/quickimages/0/C" TargetMode="External"/><Relationship Id="rId4" Type="http://schemas.openxmlformats.org/officeDocument/2006/relationships/hyperlink" Target="http://dev.agodsendtech.com/mu_chords/quickimages/0/E/1/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F" TargetMode="External"/><Relationship Id="rId5" Type="http://schemas.openxmlformats.org/officeDocument/2006/relationships/hyperlink" Target="http://dev.agodsendtech.com/mu_chords/quickimages/0/C" TargetMode="External"/><Relationship Id="rId4" Type="http://schemas.openxmlformats.org/officeDocument/2006/relationships/hyperlink" Target="http://dev.agodsendtech.com/mu_chords/quickimages/0/E/1/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F" TargetMode="External"/><Relationship Id="rId5" Type="http://schemas.openxmlformats.org/officeDocument/2006/relationships/hyperlink" Target="http://dev.agodsendtech.com/mu_chords/quickimages/0/C" TargetMode="External"/><Relationship Id="rId4" Type="http://schemas.openxmlformats.org/officeDocument/2006/relationships/hyperlink" Target="http://dev.agodsendtech.com/mu_chords/quickimages/0/E/1/" TargetMode="Externa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E/1/" TargetMode="External"/><Relationship Id="rId3" Type="http://schemas.openxmlformats.org/officeDocument/2006/relationships/hyperlink" Target="http://dev.agodsendtech.com/mu_chords/quickimages/0/C1/" TargetMode="External"/><Relationship Id="rId7" Type="http://schemas.openxmlformats.org/officeDocument/2006/relationships/hyperlink" Target="http://dev.agodsendtech.com/mu_chords/quickimages/0/B/2/" TargetMode="External"/><Relationship Id="rId2" Type="http://schemas.openxmlformats.org/officeDocument/2006/relationships/hyperlink" Target="http://dev.agodsendtech.com/mu_chords/quickimages/0/A/2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/1/" TargetMode="External"/><Relationship Id="rId11" Type="http://schemas.openxmlformats.org/officeDocument/2006/relationships/hyperlink" Target="http://dev.agodsendtech.com/mu_chords/quickimages/0/F" TargetMode="External"/><Relationship Id="rId5" Type="http://schemas.openxmlformats.org/officeDocument/2006/relationships/hyperlink" Target="http://dev.agodsendtech.com/mu_chords/quickimages/0/D/1/" TargetMode="External"/><Relationship Id="rId10" Type="http://schemas.openxmlformats.org/officeDocument/2006/relationships/hyperlink" Target="http://dev.agodsendtech.com/mu_chords/quickimages/0/C" TargetMode="External"/><Relationship Id="rId4" Type="http://schemas.openxmlformats.org/officeDocument/2006/relationships/hyperlink" Target="http://dev.agodsendtech.com/mu_chords/quickimages/0/G/1/" TargetMode="External"/><Relationship Id="rId9" Type="http://schemas.openxmlformats.org/officeDocument/2006/relationships/hyperlink" Target="http://dev.agodsendtech.com/mu_chords/quickimages/0/B/1/" TargetMode="Externa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C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b/7/" TargetMode="External"/><Relationship Id="rId5" Type="http://schemas.openxmlformats.org/officeDocument/2006/relationships/hyperlink" Target="http://dev.agodsendtech.com/mu_chords/quickimages/0/A/2/" TargetMode="External"/><Relationship Id="rId4" Type="http://schemas.openxmlformats.org/officeDocument/2006/relationships/hyperlink" Target="http://dev.agodsendtech.com/mu_chords/quickimages/0/D/1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C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b/7/" TargetMode="External"/><Relationship Id="rId5" Type="http://schemas.openxmlformats.org/officeDocument/2006/relationships/hyperlink" Target="http://dev.agodsendtech.com/mu_chords/quickimages/0/A/2/" TargetMode="External"/><Relationship Id="rId4" Type="http://schemas.openxmlformats.org/officeDocument/2006/relationships/hyperlink" Target="http://dev.agodsendtech.com/mu_chords/quickimages/0/D/1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C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b/7/" TargetMode="External"/><Relationship Id="rId5" Type="http://schemas.openxmlformats.org/officeDocument/2006/relationships/hyperlink" Target="http://dev.agodsendtech.com/mu_chords/quickimages/0/A/2/" TargetMode="External"/><Relationship Id="rId4" Type="http://schemas.openxmlformats.org/officeDocument/2006/relationships/hyperlink" Target="http://dev.agodsendtech.com/mu_chords/quickimages/0/D/1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C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b/7/" TargetMode="External"/><Relationship Id="rId5" Type="http://schemas.openxmlformats.org/officeDocument/2006/relationships/hyperlink" Target="http://dev.agodsendtech.com/mu_chords/quickimages/0/A/2/" TargetMode="External"/><Relationship Id="rId4" Type="http://schemas.openxmlformats.org/officeDocument/2006/relationships/hyperlink" Target="http://dev.agodsendtech.com/mu_chords/quickimages/0/D/1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C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b/7/" TargetMode="External"/><Relationship Id="rId5" Type="http://schemas.openxmlformats.org/officeDocument/2006/relationships/hyperlink" Target="http://dev.agodsendtech.com/mu_chords/quickimages/0/A/2/" TargetMode="External"/><Relationship Id="rId4" Type="http://schemas.openxmlformats.org/officeDocument/2006/relationships/hyperlink" Target="http://dev.agodsendtech.com/mu_chords/quickimages/0/D/1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C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b/7/" TargetMode="External"/><Relationship Id="rId5" Type="http://schemas.openxmlformats.org/officeDocument/2006/relationships/hyperlink" Target="http://dev.agodsendtech.com/mu_chords/quickimages/0/A/2/" TargetMode="External"/><Relationship Id="rId4" Type="http://schemas.openxmlformats.org/officeDocument/2006/relationships/hyperlink" Target="http://dev.agodsendtech.com/mu_chords/quickimages/0/D/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304185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Hallelujah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Praise Chorus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0287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27885316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-23447" y="1219200"/>
            <a:ext cx="9160867" cy="5638799"/>
          </a:xfrm>
          <a:prstGeom prst="rect">
            <a:avLst/>
          </a:prstGeom>
          <a:solidFill>
            <a:srgbClr val="2E50E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5862" y="1981200"/>
            <a:ext cx="913155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You are worthy       You are worthy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You are worthy       You are worthy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You are worthy       You are worthy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You are worthy       You are worthy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0338" y="184333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72641" y="184333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-26052" y="1819884"/>
            <a:ext cx="55225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488922" y="1832915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037555" y="280947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424867" y="2797922"/>
            <a:ext cx="6756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397551" y="1828835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707866" y="1831249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03713" y="2778448"/>
            <a:ext cx="55225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066197" y="277844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9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963697" y="1775799"/>
            <a:ext cx="5753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0338" y="381078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72641" y="381078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0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-26052" y="3787335"/>
            <a:ext cx="55225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488922" y="3800366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052846" y="476537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424867" y="4765373"/>
            <a:ext cx="6756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397551" y="3796286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707866" y="3798700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03713" y="4745899"/>
            <a:ext cx="55225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066197" y="474589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0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963697" y="3743250"/>
            <a:ext cx="5753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20825" y="2751126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20825" y="4718577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934507" y="2804095"/>
            <a:ext cx="64357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934507" y="4771546"/>
            <a:ext cx="64357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8">
            <a:hlinkClick r:id="rId6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</a:t>
            </a:r>
            <a:r>
              <a:rPr lang="en-US" sz="3200" b="1" dirty="0" smtClean="0">
                <a:solidFill>
                  <a:srgbClr val="000000"/>
                </a:solidFill>
              </a:rPr>
              <a:t>4a</a:t>
            </a:r>
            <a:r>
              <a:rPr lang="en-US" sz="3200" b="1" dirty="0" smtClean="0">
                <a:solidFill>
                  <a:srgbClr val="0070C0"/>
                </a:solidFill>
              </a:rPr>
              <a:t> (G)</a:t>
            </a:r>
            <a:endParaRPr lang="en-US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45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-23447" y="1219200"/>
            <a:ext cx="9160867" cy="5638799"/>
          </a:xfrm>
          <a:prstGeom prst="rect">
            <a:avLst/>
          </a:prstGeom>
          <a:solidFill>
            <a:srgbClr val="4765E5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5862" y="1981200"/>
            <a:ext cx="913155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You are worthy       You are worthy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You are worthy       You are worthy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You are worthy       You are worthy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You are worthy       You are worthy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0338" y="184333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72641" y="184333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-26052" y="1819884"/>
            <a:ext cx="55225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488922" y="1832915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037555" y="280947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424867" y="2797922"/>
            <a:ext cx="6756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397551" y="1828835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707866" y="1831249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03713" y="2778448"/>
            <a:ext cx="55225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066197" y="277844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9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963697" y="1775799"/>
            <a:ext cx="5753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0338" y="381078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72641" y="381078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0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-26052" y="3787335"/>
            <a:ext cx="55225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488922" y="3800366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052846" y="476537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424867" y="4765373"/>
            <a:ext cx="6756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397551" y="3796286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707866" y="3798700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03713" y="4745899"/>
            <a:ext cx="55225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066197" y="474589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0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963697" y="3743250"/>
            <a:ext cx="5753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20825" y="2751126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20825" y="4718577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934507" y="2804095"/>
            <a:ext cx="64357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934507" y="4771546"/>
            <a:ext cx="64357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8">
            <a:hlinkClick r:id="rId6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</a:t>
            </a:r>
            <a:r>
              <a:rPr lang="en-US" sz="3200" b="1" dirty="0" smtClean="0">
                <a:solidFill>
                  <a:srgbClr val="000000"/>
                </a:solidFill>
              </a:rPr>
              <a:t>4b</a:t>
            </a:r>
            <a:r>
              <a:rPr lang="en-US" sz="3200" b="1" dirty="0" smtClean="0">
                <a:solidFill>
                  <a:srgbClr val="0070C0"/>
                </a:solidFill>
              </a:rPr>
              <a:t> (G)</a:t>
            </a:r>
            <a:endParaRPr lang="en-US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87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-23447" y="1219200"/>
            <a:ext cx="9160867" cy="5638799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5862" y="1981200"/>
            <a:ext cx="913155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Hallelujah       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Hallelujah       Hallelujah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Hallelujah       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endParaRPr lang="en-US" sz="32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Hallelujah       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042592" y="183315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35818" y="179653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-26052" y="1819884"/>
            <a:ext cx="55225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52099" y="1786119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500732" y="276267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88044" y="2751126"/>
            <a:ext cx="6756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918350" y="181747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228665" y="1819884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955967" y="2768269"/>
            <a:ext cx="55225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618451" y="276826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9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88361" y="1797009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042592" y="380060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35818" y="376398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0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-26052" y="3787335"/>
            <a:ext cx="55225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52099" y="3753570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516023" y="471857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88044" y="4718577"/>
            <a:ext cx="6756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918350" y="3784921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228665" y="3787335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955967" y="4735720"/>
            <a:ext cx="55225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618451" y="473572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0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88361" y="3764460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20825" y="2751126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20825" y="4718577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55777" y="2825305"/>
            <a:ext cx="6756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55777" y="4792756"/>
            <a:ext cx="6756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5" name="Text Box 8">
            <a:hlinkClick r:id="rId6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Close </a:t>
            </a:r>
            <a:r>
              <a:rPr lang="en-US" sz="3200" b="1" dirty="0" smtClean="0">
                <a:solidFill>
                  <a:srgbClr val="0070C0"/>
                </a:solidFill>
              </a:rPr>
              <a:t>(G)</a:t>
            </a:r>
            <a:endParaRPr lang="en-US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19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2133600"/>
            <a:ext cx="9144000" cy="26468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600" b="1" dirty="0" smtClean="0">
                <a:solidFill>
                  <a:srgbClr val="000000"/>
                </a:solidFill>
              </a:rPr>
              <a:t> Key of A</a:t>
            </a:r>
            <a:endParaRPr lang="en-US" sz="16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0704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-23447" y="1219200"/>
            <a:ext cx="9160867" cy="5638799"/>
          </a:xfrm>
          <a:prstGeom prst="rect">
            <a:avLst/>
          </a:prstGeom>
          <a:solidFill>
            <a:srgbClr val="0066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5862" y="1981200"/>
            <a:ext cx="913155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Hallelujah       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Hallelujah       Hallelujah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Hallelujah       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endParaRPr lang="en-US" sz="32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Hallelujah       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4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</a:t>
            </a:r>
            <a:r>
              <a:rPr lang="en-US" sz="3200" b="1" dirty="0" smtClean="0">
                <a:solidFill>
                  <a:srgbClr val="000000"/>
                </a:solidFill>
              </a:rPr>
              <a:t>1a</a:t>
            </a:r>
            <a:r>
              <a:rPr lang="en-US" sz="3200" b="1" dirty="0" smtClean="0">
                <a:solidFill>
                  <a:srgbClr val="0070C0"/>
                </a:solidFill>
              </a:rPr>
              <a:t> (A)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-26052" y="1802990"/>
            <a:ext cx="5613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028851" y="179653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582152" y="181740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975431" y="1817406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74385" y="2777261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57061" y="1784412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541010" y="278494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3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013766" y="2764867"/>
            <a:ext cx="7438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970566" y="2772697"/>
            <a:ext cx="5613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637339" y="277269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144348" y="1784412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988396" y="1784412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121241" y="2772697"/>
            <a:ext cx="7438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-26052" y="3771116"/>
            <a:ext cx="5613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028851" y="376466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582152" y="378553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975431" y="3785532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74385" y="4745387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57061" y="3752538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541010" y="475307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5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013766" y="4732993"/>
            <a:ext cx="7438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970566" y="4740823"/>
            <a:ext cx="5613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637339" y="474082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144348" y="3752538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988396" y="3752538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121241" y="4740823"/>
            <a:ext cx="7438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41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-23447" y="1219200"/>
            <a:ext cx="9160867" cy="5638799"/>
          </a:xfrm>
          <a:prstGeom prst="rect">
            <a:avLst/>
          </a:prstGeom>
          <a:solidFill>
            <a:srgbClr val="009A9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5862" y="1981200"/>
            <a:ext cx="913155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Hallelujah       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Hallelujah       Hallelujah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Hallelujah       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endParaRPr lang="en-US" sz="32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Hallelujah       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4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</a:t>
            </a:r>
            <a:r>
              <a:rPr lang="en-US" sz="3200" b="1" dirty="0" smtClean="0">
                <a:solidFill>
                  <a:srgbClr val="000000"/>
                </a:solidFill>
              </a:rPr>
              <a:t>1b</a:t>
            </a:r>
            <a:r>
              <a:rPr lang="en-US" sz="3200" b="1" dirty="0" smtClean="0">
                <a:solidFill>
                  <a:srgbClr val="0070C0"/>
                </a:solidFill>
              </a:rPr>
              <a:t> (A)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-26052" y="1802990"/>
            <a:ext cx="5613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028851" y="179653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582152" y="181740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975431" y="1817406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74385" y="2777261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57061" y="1784412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541010" y="278494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3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013766" y="2764867"/>
            <a:ext cx="7438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970566" y="2772697"/>
            <a:ext cx="5613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637339" y="277269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144348" y="1784412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988396" y="1784412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121241" y="2772697"/>
            <a:ext cx="7438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-26052" y="3771116"/>
            <a:ext cx="5613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028851" y="376466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582152" y="378553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975431" y="3785532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74385" y="4745387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57061" y="3752538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541010" y="475307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5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013766" y="4732993"/>
            <a:ext cx="7438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970566" y="4740823"/>
            <a:ext cx="5613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637339" y="474082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144348" y="3752538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988396" y="3752538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121241" y="4740823"/>
            <a:ext cx="7438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92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-23447" y="1219200"/>
            <a:ext cx="9160867" cy="5638799"/>
          </a:xfrm>
          <a:prstGeom prst="rect">
            <a:avLst/>
          </a:prstGeom>
          <a:solidFill>
            <a:srgbClr val="009644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5862" y="1981200"/>
            <a:ext cx="913155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Thank You Je--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Thank You Je--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Thank You Je--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Thank You Je--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Thank You Je--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Thank You Je--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endParaRPr lang="en-US" sz="32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Thank You Je--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Thank You Je--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</a:t>
            </a:r>
            <a:r>
              <a:rPr lang="en-US" sz="3200" b="1" dirty="0" smtClean="0">
                <a:solidFill>
                  <a:srgbClr val="000000"/>
                </a:solidFill>
              </a:rPr>
              <a:t>2a</a:t>
            </a:r>
            <a:r>
              <a:rPr lang="en-US" sz="3200" b="1" dirty="0" smtClean="0">
                <a:solidFill>
                  <a:srgbClr val="0070C0"/>
                </a:solidFill>
              </a:rPr>
              <a:t> (A)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-26052" y="1802990"/>
            <a:ext cx="5613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522369" y="178445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641190" y="180530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34469" y="1805304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74385" y="2777261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779687" y="1754526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673306" y="279147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3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181044" y="2817054"/>
            <a:ext cx="7438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606613" y="2797338"/>
            <a:ext cx="5613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273386" y="279733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476991" y="1784455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611022" y="1754526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534418" y="2768035"/>
            <a:ext cx="7438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-8238" y="3768839"/>
            <a:ext cx="5613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540183" y="375030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659004" y="377115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52283" y="3771153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92199" y="474311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797501" y="3720375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691120" y="475732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5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198858" y="4782903"/>
            <a:ext cx="7438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624427" y="4763187"/>
            <a:ext cx="5613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291200" y="476318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494805" y="3750304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628836" y="3720375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552232" y="4733884"/>
            <a:ext cx="7438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07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-23447" y="1219200"/>
            <a:ext cx="9160867" cy="5638799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5862" y="1981200"/>
            <a:ext cx="913155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Thank You Je--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Thank You Je--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Thank You Je--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Thank You Je--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Thank You Je--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Thank You Je--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endParaRPr lang="en-US" sz="32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Thank You Je--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Thank You Je--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</a:t>
            </a:r>
            <a:r>
              <a:rPr lang="en-US" sz="3200" b="1" dirty="0" smtClean="0">
                <a:solidFill>
                  <a:srgbClr val="000000"/>
                </a:solidFill>
              </a:rPr>
              <a:t>2b</a:t>
            </a:r>
            <a:r>
              <a:rPr lang="en-US" sz="3200" b="1" dirty="0" smtClean="0">
                <a:solidFill>
                  <a:srgbClr val="0070C0"/>
                </a:solidFill>
              </a:rPr>
              <a:t> (A)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-26052" y="1802990"/>
            <a:ext cx="5613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522369" y="178445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641190" y="180530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34469" y="1805304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74385" y="2777261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779687" y="1754526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673306" y="279147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3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181044" y="2817054"/>
            <a:ext cx="7438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606613" y="2797338"/>
            <a:ext cx="5613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273386" y="279733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476991" y="1784455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611022" y="1754526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534418" y="2768035"/>
            <a:ext cx="7438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-8238" y="3768839"/>
            <a:ext cx="5613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540183" y="375030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659004" y="377115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52283" y="3771153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92199" y="474311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797501" y="3720375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691120" y="475732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5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198858" y="4782903"/>
            <a:ext cx="7438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624427" y="4763187"/>
            <a:ext cx="5613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291200" y="476318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494805" y="3750304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628836" y="3720375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552232" y="4733884"/>
            <a:ext cx="7438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20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-23447" y="1219200"/>
            <a:ext cx="9160867" cy="5638799"/>
          </a:xfrm>
          <a:prstGeom prst="rect">
            <a:avLst/>
          </a:prstGeom>
          <a:solidFill>
            <a:srgbClr val="0099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5862" y="1981200"/>
            <a:ext cx="913155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Lord we praise You       Lord we praise You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Lord we praise You       Lord we praise You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Lord we praise You       Lord we praise You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Lord we praise You       Lord we praise You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</a:t>
            </a:r>
            <a:r>
              <a:rPr lang="en-US" sz="3200" b="1" dirty="0" smtClean="0">
                <a:solidFill>
                  <a:srgbClr val="000000"/>
                </a:solidFill>
              </a:rPr>
              <a:t>3a</a:t>
            </a:r>
            <a:r>
              <a:rPr lang="en-US" sz="3200" b="1" dirty="0" smtClean="0">
                <a:solidFill>
                  <a:srgbClr val="0070C0"/>
                </a:solidFill>
              </a:rPr>
              <a:t> (A)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-26052" y="1802990"/>
            <a:ext cx="5613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251085" y="179653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146007" y="183088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233799" y="1814804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74385" y="2777261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779687" y="1754526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178123" y="281705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3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380374" y="2826554"/>
            <a:ext cx="7438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238132" y="2838458"/>
            <a:ext cx="5613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435727" y="281651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624062" y="1775453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611022" y="1754526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681489" y="2759033"/>
            <a:ext cx="7438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-26052" y="3757988"/>
            <a:ext cx="5613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251085" y="375153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146007" y="378588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233799" y="3769802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74385" y="4732259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779687" y="3709524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178123" y="477205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5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380374" y="4781552"/>
            <a:ext cx="7438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238132" y="4793456"/>
            <a:ext cx="5613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435727" y="477151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624062" y="3730451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611022" y="3709524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681489" y="4714031"/>
            <a:ext cx="7438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00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-23447" y="1219200"/>
            <a:ext cx="9160867" cy="5638799"/>
          </a:xfrm>
          <a:prstGeom prst="rect">
            <a:avLst/>
          </a:prstGeom>
          <a:solidFill>
            <a:srgbClr val="00BCB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5862" y="1981200"/>
            <a:ext cx="913155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Lord we praise You       Lord we praise You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Lord we praise You       Lord we praise You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Lord we praise You       Lord we praise You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Lord we praise You       Lord we praise You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3b</a:t>
            </a:r>
            <a:r>
              <a:rPr lang="en-US" sz="3200" b="1" dirty="0" smtClean="0">
                <a:solidFill>
                  <a:srgbClr val="0070C0"/>
                </a:solidFill>
              </a:rPr>
              <a:t> (A)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-26052" y="1802990"/>
            <a:ext cx="5613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251085" y="179653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146007" y="183088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233799" y="1814804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74385" y="2777261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779687" y="1754526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178123" y="281705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3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380374" y="2826554"/>
            <a:ext cx="7438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238132" y="2838458"/>
            <a:ext cx="5613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435727" y="281651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624062" y="1775453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611022" y="1754526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681489" y="2759033"/>
            <a:ext cx="7438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-26052" y="3757988"/>
            <a:ext cx="5613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251085" y="375153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146007" y="378588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233799" y="3769802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74385" y="4732259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779687" y="3709524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178123" y="477205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5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380374" y="4781552"/>
            <a:ext cx="7438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238132" y="4793456"/>
            <a:ext cx="5613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435727" y="477151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624062" y="3730451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611022" y="3709524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681489" y="4714031"/>
            <a:ext cx="7438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26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2133600"/>
            <a:ext cx="9144000" cy="26468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600" b="1" dirty="0" smtClean="0">
                <a:solidFill>
                  <a:srgbClr val="000000"/>
                </a:solidFill>
              </a:rPr>
              <a:t> Key of G</a:t>
            </a:r>
            <a:endParaRPr lang="en-US" sz="16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7957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-23447" y="1219200"/>
            <a:ext cx="9160867" cy="5638799"/>
          </a:xfrm>
          <a:prstGeom prst="rect">
            <a:avLst/>
          </a:prstGeom>
          <a:solidFill>
            <a:srgbClr val="238D2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5862" y="1981200"/>
            <a:ext cx="913155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You are worthy       You are worthy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You are worthy       You are worthy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You are worthy       You are worthy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You are worthy       You are worthy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</a:t>
            </a:r>
            <a:r>
              <a:rPr lang="en-US" sz="3200" b="1" dirty="0" smtClean="0">
                <a:solidFill>
                  <a:srgbClr val="000000"/>
                </a:solidFill>
              </a:rPr>
              <a:t>4a</a:t>
            </a:r>
            <a:r>
              <a:rPr lang="en-US" sz="3200" b="1" dirty="0" smtClean="0">
                <a:solidFill>
                  <a:srgbClr val="0070C0"/>
                </a:solidFill>
              </a:rPr>
              <a:t> (A)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-26052" y="1802990"/>
            <a:ext cx="5613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432444" y="179449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962804" y="179599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356083" y="1795998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74385" y="2777261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707866" y="1794497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994920" y="278217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3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502658" y="2807748"/>
            <a:ext cx="7438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465704" y="2767409"/>
            <a:ext cx="5613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132477" y="276740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884632" y="1796534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539201" y="1794497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942059" y="2780114"/>
            <a:ext cx="7438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-26052" y="3775391"/>
            <a:ext cx="5613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432444" y="376689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962804" y="376839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356083" y="3768399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74385" y="4749662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707866" y="3766898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994920" y="475457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5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502658" y="4780149"/>
            <a:ext cx="7438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465704" y="4739810"/>
            <a:ext cx="5613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132477" y="473981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884632" y="3768935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539201" y="3766898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942059" y="4752515"/>
            <a:ext cx="7438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69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-23447" y="1219200"/>
            <a:ext cx="9160867" cy="5638799"/>
          </a:xfrm>
          <a:prstGeom prst="rect">
            <a:avLst/>
          </a:prstGeom>
          <a:solidFill>
            <a:srgbClr val="33CC3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5862" y="1981200"/>
            <a:ext cx="913155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You are worthy       You are worthy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You are worthy       You are worthy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You are worthy       You are worthy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You are worthy       You are worthy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</a:t>
            </a:r>
            <a:r>
              <a:rPr lang="en-US" sz="3200" b="1" dirty="0" smtClean="0">
                <a:solidFill>
                  <a:srgbClr val="000000"/>
                </a:solidFill>
              </a:rPr>
              <a:t>4b</a:t>
            </a:r>
            <a:r>
              <a:rPr lang="en-US" sz="3200" b="1" dirty="0" smtClean="0">
                <a:solidFill>
                  <a:srgbClr val="0070C0"/>
                </a:solidFill>
              </a:rPr>
              <a:t> (A)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-26052" y="1802990"/>
            <a:ext cx="5613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432444" y="179449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962804" y="179599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356083" y="1795998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74385" y="2777261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707866" y="1794497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994920" y="278217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3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502658" y="2807748"/>
            <a:ext cx="7438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465704" y="2767409"/>
            <a:ext cx="5613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132477" y="276740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884632" y="1796534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539201" y="1794497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942059" y="2780114"/>
            <a:ext cx="7438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-26052" y="3775391"/>
            <a:ext cx="5613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432444" y="376689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962804" y="376839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356083" y="3768399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74385" y="4749662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707866" y="3766898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994920" y="475457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5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502658" y="4780149"/>
            <a:ext cx="7438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465704" y="4739810"/>
            <a:ext cx="5613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132477" y="473981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884632" y="3768935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539201" y="3766898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942059" y="4752515"/>
            <a:ext cx="7438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97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-23447" y="1219200"/>
            <a:ext cx="9160867" cy="5638799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5862" y="1981200"/>
            <a:ext cx="913155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Hallelujah       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Hallelujah       Hallelujah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Hallelujah       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endParaRPr lang="en-US" sz="32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Hallelujah       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4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Close  </a:t>
            </a:r>
            <a:r>
              <a:rPr lang="en-US" sz="3200" b="1" dirty="0" smtClean="0">
                <a:solidFill>
                  <a:srgbClr val="0070C0"/>
                </a:solidFill>
              </a:rPr>
              <a:t>(A)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-26052" y="1802990"/>
            <a:ext cx="5613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028851" y="179653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582152" y="181740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975431" y="1817406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74385" y="2777261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57061" y="1784412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541010" y="278494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3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013766" y="2764867"/>
            <a:ext cx="7438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970566" y="2772697"/>
            <a:ext cx="5613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637339" y="277269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144348" y="1784412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988396" y="1784412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121241" y="2772697"/>
            <a:ext cx="7438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-26052" y="3771116"/>
            <a:ext cx="5613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028851" y="376466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582152" y="378553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975431" y="3785532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74385" y="4745387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57061" y="3752538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541010" y="475307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5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013766" y="4732993"/>
            <a:ext cx="7438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970566" y="4740823"/>
            <a:ext cx="5613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637339" y="474082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144348" y="3752538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988396" y="3752538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121241" y="4740823"/>
            <a:ext cx="7438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28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2133600"/>
            <a:ext cx="9144000" cy="26468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600" b="1" dirty="0" smtClean="0">
                <a:solidFill>
                  <a:srgbClr val="000000"/>
                </a:solidFill>
              </a:rPr>
              <a:t> Key of B</a:t>
            </a:r>
            <a:endParaRPr lang="en-US" sz="16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9497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-23447" y="1219200"/>
            <a:ext cx="9160867" cy="5638799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5862" y="1981200"/>
            <a:ext cx="913155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Hallelujah       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Hallelujah       Hallelujah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Hallelujah       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endParaRPr lang="en-US" sz="32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Hallelujah       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</a:t>
            </a:r>
            <a:r>
              <a:rPr lang="en-US" sz="3200" b="1" dirty="0" smtClean="0">
                <a:solidFill>
                  <a:srgbClr val="000000"/>
                </a:solidFill>
              </a:rPr>
              <a:t>1a</a:t>
            </a:r>
            <a:r>
              <a:rPr lang="en-US" sz="3200" b="1" dirty="0" smtClean="0">
                <a:solidFill>
                  <a:srgbClr val="0070C0"/>
                </a:solidFill>
              </a:rPr>
              <a:t> (B)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16023" y="179653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-23987" y="1768360"/>
            <a:ext cx="6330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13647" y="1796534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042592" y="179653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3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109777" y="1804684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935150" y="1804684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450691" y="2785739"/>
            <a:ext cx="43735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982554" y="2782307"/>
            <a:ext cx="82446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9331421" y="280542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88361" y="1804684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20825" y="2795891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088361" y="2773375"/>
            <a:ext cx="82446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685939" y="276722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995451" y="2782307"/>
            <a:ext cx="6330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16023" y="374206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-23987" y="3713894"/>
            <a:ext cx="6330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13647" y="3742068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042592" y="374206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5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109777" y="3750218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935150" y="3750218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450691" y="4731273"/>
            <a:ext cx="43735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982554" y="4733906"/>
            <a:ext cx="82446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88361" y="3750218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20825" y="4741425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088361" y="4718909"/>
            <a:ext cx="82446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685939" y="471276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995451" y="4727841"/>
            <a:ext cx="6330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6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-23447" y="1219200"/>
            <a:ext cx="9160867" cy="5638799"/>
          </a:xfrm>
          <a:prstGeom prst="rect">
            <a:avLst/>
          </a:prstGeom>
          <a:solidFill>
            <a:srgbClr val="9751CB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5862" y="1981200"/>
            <a:ext cx="913155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Hallelujah       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Hallelujah       Hallelujah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Hallelujah       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endParaRPr lang="en-US" sz="32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Hallelujah       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</a:t>
            </a:r>
            <a:r>
              <a:rPr lang="en-US" sz="3200" b="1" dirty="0" smtClean="0">
                <a:solidFill>
                  <a:srgbClr val="000000"/>
                </a:solidFill>
              </a:rPr>
              <a:t>1b</a:t>
            </a:r>
            <a:r>
              <a:rPr lang="en-US" sz="3200" b="1" dirty="0" smtClean="0">
                <a:solidFill>
                  <a:srgbClr val="0070C0"/>
                </a:solidFill>
              </a:rPr>
              <a:t> (B)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16023" y="179653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-23987" y="1768360"/>
            <a:ext cx="6330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13647" y="1796534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042592" y="179653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3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109777" y="1804684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935150" y="1804684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450691" y="2785739"/>
            <a:ext cx="43735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982554" y="2782307"/>
            <a:ext cx="82446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9331421" y="280542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88361" y="1804684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20825" y="2795891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088361" y="2773375"/>
            <a:ext cx="82446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685939" y="276722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995451" y="2782307"/>
            <a:ext cx="6330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16023" y="374206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-23987" y="3713894"/>
            <a:ext cx="6330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13647" y="3742068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042592" y="374206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5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109777" y="3750218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935150" y="3750218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450691" y="4731273"/>
            <a:ext cx="43735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982554" y="4733906"/>
            <a:ext cx="82446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88361" y="3750218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20825" y="4741425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088361" y="4718909"/>
            <a:ext cx="82446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685939" y="471276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995451" y="4727841"/>
            <a:ext cx="6330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-23447" y="1219200"/>
            <a:ext cx="9160867" cy="5638799"/>
          </a:xfrm>
          <a:prstGeom prst="rect">
            <a:avLst/>
          </a:prstGeom>
          <a:solidFill>
            <a:srgbClr val="752157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5862" y="1981200"/>
            <a:ext cx="913155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Thank You Je--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Thank You Je--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Thank You Je--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Thank You Je--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Thank You Je--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Thank You Je--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endParaRPr lang="en-US" sz="32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Thank You Je--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Thank You Je--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</a:t>
            </a:r>
            <a:r>
              <a:rPr lang="en-US" sz="3200" b="1" dirty="0" smtClean="0">
                <a:solidFill>
                  <a:srgbClr val="000000"/>
                </a:solidFill>
              </a:rPr>
              <a:t>2a</a:t>
            </a:r>
            <a:r>
              <a:rPr lang="en-US" sz="3200" b="1" dirty="0" smtClean="0">
                <a:solidFill>
                  <a:srgbClr val="0070C0"/>
                </a:solidFill>
              </a:rPr>
              <a:t> (B)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641190" y="183561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-23987" y="1768360"/>
            <a:ext cx="6330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231927" y="1821906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629438" y="182190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3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665897" y="1804684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491270" y="1804684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626157" y="2782277"/>
            <a:ext cx="43735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293639" y="2793944"/>
            <a:ext cx="82446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506731" y="1804684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20825" y="2795891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531643" y="2808620"/>
            <a:ext cx="82446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240435" y="281679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537555" y="2835790"/>
            <a:ext cx="6330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641190" y="378125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-23987" y="3714005"/>
            <a:ext cx="6330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231927" y="3767551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629438" y="376755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4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665897" y="3750329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491270" y="3750329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626157" y="4727922"/>
            <a:ext cx="43735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293639" y="4739589"/>
            <a:ext cx="82446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506731" y="3750329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20825" y="4741536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531643" y="4754265"/>
            <a:ext cx="82446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240435" y="476244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537555" y="4781435"/>
            <a:ext cx="6330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07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-23447" y="1219200"/>
            <a:ext cx="9160867" cy="5638799"/>
          </a:xfrm>
          <a:prstGeom prst="rect">
            <a:avLst/>
          </a:prstGeom>
          <a:solidFill>
            <a:srgbClr val="A22E7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5862" y="1981200"/>
            <a:ext cx="913155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Thank You Je--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Thank You Je--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Thank You Je--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Thank You Je--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Thank You Je--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Thank You Je--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endParaRPr lang="en-US" sz="32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Thank You Je--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Thank You Je--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</a:t>
            </a:r>
            <a:r>
              <a:rPr lang="en-US" sz="3200" b="1" dirty="0" smtClean="0">
                <a:solidFill>
                  <a:srgbClr val="000000"/>
                </a:solidFill>
              </a:rPr>
              <a:t>2b</a:t>
            </a:r>
            <a:r>
              <a:rPr lang="en-US" sz="3200" b="1" dirty="0" smtClean="0">
                <a:solidFill>
                  <a:srgbClr val="0070C0"/>
                </a:solidFill>
              </a:rPr>
              <a:t> (B)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641190" y="183561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-23987" y="1768360"/>
            <a:ext cx="6330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231927" y="1821906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629438" y="182190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3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665897" y="1804684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491270" y="1804684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626157" y="2782277"/>
            <a:ext cx="43735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293639" y="2793944"/>
            <a:ext cx="82446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506731" y="1804684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20825" y="2795891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531643" y="2808620"/>
            <a:ext cx="82446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240435" y="281679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537555" y="2835790"/>
            <a:ext cx="6330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641190" y="378125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-23987" y="3714005"/>
            <a:ext cx="6330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231927" y="3767551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629438" y="376755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4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665897" y="3750329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491270" y="3750329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626157" y="4727922"/>
            <a:ext cx="43735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293639" y="4739589"/>
            <a:ext cx="82446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506731" y="3750329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20825" y="4741536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531643" y="4754265"/>
            <a:ext cx="82446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240435" y="476244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537555" y="4781435"/>
            <a:ext cx="6330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-23447" y="1219200"/>
            <a:ext cx="9160867" cy="5638799"/>
          </a:xfrm>
          <a:prstGeom prst="rect">
            <a:avLst/>
          </a:prstGeom>
          <a:solidFill>
            <a:srgbClr val="6C385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5862" y="1981200"/>
            <a:ext cx="913155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Lord we praise You       Lord we praise You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Lord we praise You       Lord we praise You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Lord we praise You       Lord we praise You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Lord we praise You       Lord we praise You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</a:t>
            </a:r>
            <a:r>
              <a:rPr lang="en-US" sz="3200" b="1" dirty="0" smtClean="0">
                <a:solidFill>
                  <a:srgbClr val="000000"/>
                </a:solidFill>
              </a:rPr>
              <a:t>3a</a:t>
            </a:r>
            <a:r>
              <a:rPr lang="en-US" sz="3200" b="1" dirty="0" smtClean="0">
                <a:solidFill>
                  <a:srgbClr val="0070C0"/>
                </a:solidFill>
              </a:rPr>
              <a:t> (B)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160133" y="179653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-12223" y="1726126"/>
            <a:ext cx="6330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243691" y="1779672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272954" y="179653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3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762909" y="1771496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503034" y="1762450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145100" y="2743200"/>
            <a:ext cx="43735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180517" y="2751995"/>
            <a:ext cx="82446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733646" y="1771496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32589" y="2753657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714553" y="2790746"/>
            <a:ext cx="82446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444323" y="277958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254678" y="2795280"/>
            <a:ext cx="6330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148909" y="379085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-23447" y="3720449"/>
            <a:ext cx="6330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232467" y="3773995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261730" y="379085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4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751685" y="3765819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491810" y="3756773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133876" y="4737523"/>
            <a:ext cx="43735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169293" y="4746318"/>
            <a:ext cx="82446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722422" y="3765819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21365" y="4747980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703329" y="4785069"/>
            <a:ext cx="82446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433099" y="477390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243454" y="4789603"/>
            <a:ext cx="6330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85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-23447" y="1219200"/>
            <a:ext cx="9160867" cy="5638799"/>
          </a:xfrm>
          <a:prstGeom prst="rect">
            <a:avLst/>
          </a:prstGeom>
          <a:solidFill>
            <a:srgbClr val="89476D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5862" y="1981200"/>
            <a:ext cx="913155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Lord we praise You       Lord we praise You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Lord we praise You       Lord we praise You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Lord we praise You       Lord we praise You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Lord we praise You       Lord we praise You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</a:t>
            </a:r>
            <a:r>
              <a:rPr lang="en-US" sz="3200" b="1" dirty="0" smtClean="0">
                <a:solidFill>
                  <a:srgbClr val="000000"/>
                </a:solidFill>
              </a:rPr>
              <a:t>3b</a:t>
            </a:r>
            <a:r>
              <a:rPr lang="en-US" sz="3200" b="1" dirty="0" smtClean="0">
                <a:solidFill>
                  <a:srgbClr val="0070C0"/>
                </a:solidFill>
              </a:rPr>
              <a:t> (B)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160133" y="179653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-12223" y="1726126"/>
            <a:ext cx="6330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243691" y="1779672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272954" y="179653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3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762909" y="1771496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503034" y="1762450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145100" y="2743200"/>
            <a:ext cx="43735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180517" y="2751995"/>
            <a:ext cx="82446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733646" y="1771496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32589" y="2753657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714553" y="2790746"/>
            <a:ext cx="82446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444323" y="277958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254678" y="2795280"/>
            <a:ext cx="6330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148909" y="379085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-23447" y="3720449"/>
            <a:ext cx="6330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232467" y="3773995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261730" y="379085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4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751685" y="3765819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491810" y="3756773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133876" y="4737523"/>
            <a:ext cx="43735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169293" y="4746318"/>
            <a:ext cx="82446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722422" y="3765819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21365" y="4747980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703329" y="4785069"/>
            <a:ext cx="82446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433099" y="477390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243454" y="4789603"/>
            <a:ext cx="6330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63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-23447" y="1219200"/>
            <a:ext cx="9160867" cy="5638799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5862" y="1981200"/>
            <a:ext cx="9131558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Hallelujah       </a:t>
            </a:r>
            <a:r>
              <a:rPr lang="en-US" sz="3200" b="1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endParaRPr lang="en-US" sz="3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Hallelujah       Hallelujah</a:t>
            </a:r>
            <a:endParaRPr lang="en-US" sz="3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</a:t>
            </a:r>
            <a:endParaRPr lang="en-US" sz="3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042592" y="183315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35818" y="179653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-26052" y="1819884"/>
            <a:ext cx="55225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52099" y="1786119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500732" y="276267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88044" y="2751126"/>
            <a:ext cx="6756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918350" y="181747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228665" y="1819884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955967" y="2768269"/>
            <a:ext cx="55225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618451" y="276826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9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88361" y="1797009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20825" y="2751126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55777" y="2825305"/>
            <a:ext cx="6756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5" name="Text Box 8">
            <a:hlinkClick r:id="rId6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Intro</a:t>
            </a:r>
            <a:endParaRPr lang="en-US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33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-23447" y="1219200"/>
            <a:ext cx="9160867" cy="5638799"/>
          </a:xfrm>
          <a:prstGeom prst="rect">
            <a:avLst/>
          </a:prstGeom>
          <a:solidFill>
            <a:srgbClr val="4E329E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5862" y="1981200"/>
            <a:ext cx="913155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You are worthy       You are worthy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You are worthy       You are worthy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You are worthy       You are worthy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You are worthy       You are worthy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</a:t>
            </a:r>
            <a:r>
              <a:rPr lang="en-US" sz="3200" b="1" dirty="0" smtClean="0">
                <a:solidFill>
                  <a:srgbClr val="000000"/>
                </a:solidFill>
              </a:rPr>
              <a:t>4a</a:t>
            </a:r>
            <a:r>
              <a:rPr lang="en-US" sz="3200" b="1" dirty="0" smtClean="0">
                <a:solidFill>
                  <a:srgbClr val="0070C0"/>
                </a:solidFill>
              </a:rPr>
              <a:t> (B)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4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60174" y="180534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-23987" y="1768360"/>
            <a:ext cx="6330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651112" y="1809625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403713" y="180468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4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511311" y="1804684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336684" y="1804684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958392" y="2795891"/>
            <a:ext cx="43735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589746" y="2780459"/>
            <a:ext cx="82446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957308" y="1794079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35124" y="2783038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901386" y="2782825"/>
            <a:ext cx="82446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107801" y="278045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395167" y="2795891"/>
            <a:ext cx="6330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86237" y="377953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-97924" y="3742557"/>
            <a:ext cx="6330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577175" y="3783822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329776" y="377888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6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437374" y="3778881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262747" y="3778881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884455" y="4770088"/>
            <a:ext cx="43735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515809" y="4754656"/>
            <a:ext cx="82446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883371" y="3768276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61187" y="4757235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827449" y="4757022"/>
            <a:ext cx="82446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033864" y="475465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321230" y="4770088"/>
            <a:ext cx="6330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087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-23447" y="1219200"/>
            <a:ext cx="9160867" cy="5638799"/>
          </a:xfrm>
          <a:prstGeom prst="rect">
            <a:avLst/>
          </a:prstGeom>
          <a:solidFill>
            <a:srgbClr val="603DC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5862" y="1981200"/>
            <a:ext cx="913155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You are worthy       You are worthy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You are worthy       You are worthy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You are worthy       You are worthy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You are worthy       You are worthy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</a:t>
            </a:r>
            <a:r>
              <a:rPr lang="en-US" sz="3200" b="1" dirty="0" smtClean="0">
                <a:solidFill>
                  <a:srgbClr val="000000"/>
                </a:solidFill>
              </a:rPr>
              <a:t>4b</a:t>
            </a:r>
            <a:r>
              <a:rPr lang="en-US" sz="3200" b="1" dirty="0" smtClean="0">
                <a:solidFill>
                  <a:srgbClr val="0070C0"/>
                </a:solidFill>
              </a:rPr>
              <a:t> (B)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4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60174" y="180534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-23987" y="1768360"/>
            <a:ext cx="6330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651112" y="1809625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403713" y="180468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4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511311" y="1804684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336684" y="1804684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958392" y="2795891"/>
            <a:ext cx="43735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589746" y="2780459"/>
            <a:ext cx="82446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957308" y="1794079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35124" y="2783038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901386" y="2782825"/>
            <a:ext cx="82446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107801" y="278045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395167" y="2795891"/>
            <a:ext cx="6330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86237" y="377953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-97924" y="3742557"/>
            <a:ext cx="6330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577175" y="3783822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329776" y="377888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6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437374" y="3778881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262747" y="3778881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884455" y="4770088"/>
            <a:ext cx="43735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515809" y="4754656"/>
            <a:ext cx="82446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883371" y="3768276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61187" y="4757235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827449" y="4757022"/>
            <a:ext cx="82446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033864" y="475465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321230" y="4770088"/>
            <a:ext cx="6330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5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-23447" y="1219200"/>
            <a:ext cx="9160867" cy="5638799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5862" y="1981200"/>
            <a:ext cx="913155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Hallelujah       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Hallelujah       Hallelujah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Hallelujah       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endParaRPr lang="en-US" sz="32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Hallelujah       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Close </a:t>
            </a:r>
            <a:r>
              <a:rPr lang="en-US" sz="3200" b="1" dirty="0" smtClean="0">
                <a:solidFill>
                  <a:srgbClr val="0070C0"/>
                </a:solidFill>
              </a:rPr>
              <a:t>(B)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16023" y="179653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-23987" y="1768360"/>
            <a:ext cx="6330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13647" y="1796534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042592" y="179653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3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109777" y="1804684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935150" y="1804684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450691" y="2785739"/>
            <a:ext cx="43735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982554" y="2782307"/>
            <a:ext cx="82446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9331421" y="280542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88361" y="1804684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20825" y="2795891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088361" y="2773375"/>
            <a:ext cx="82446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685939" y="276722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995451" y="2782307"/>
            <a:ext cx="6330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16023" y="374206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-23987" y="3713894"/>
            <a:ext cx="6330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13647" y="3742068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042592" y="374206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5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109777" y="3750218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935150" y="3750218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450691" y="4731273"/>
            <a:ext cx="43735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982554" y="4733906"/>
            <a:ext cx="82446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88361" y="3750218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20825" y="4741425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088361" y="4718909"/>
            <a:ext cx="82446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685939" y="471276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995451" y="4727841"/>
            <a:ext cx="6330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71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-23447" y="-36065"/>
            <a:ext cx="9160867" cy="2029988"/>
          </a:xfrm>
          <a:prstGeom prst="rect">
            <a:avLst/>
          </a:prstGeom>
          <a:solidFill>
            <a:srgbClr val="2D2D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23446" y="3939730"/>
            <a:ext cx="9160867" cy="20800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-23446" y="1981201"/>
            <a:ext cx="9160867" cy="1950768"/>
          </a:xfrm>
          <a:prstGeom prst="rect">
            <a:avLst/>
          </a:prstGeom>
          <a:solidFill>
            <a:srgbClr val="0066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7326" y="264378"/>
            <a:ext cx="8921979" cy="5755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Hallelujah   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Hallelujah   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Hallelujah   </a:t>
            </a: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    </a:t>
            </a:r>
            <a:r>
              <a:rPr lang="en-US" sz="32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2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Hallelujah   </a:t>
            </a:r>
            <a:r>
              <a:rPr lang="en-US" sz="32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32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endParaRPr lang="en-US" sz="32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Hallelujah   </a:t>
            </a:r>
            <a:r>
              <a:rPr lang="en-US" sz="32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32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2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Hallelujah   </a:t>
            </a:r>
            <a:r>
              <a:rPr lang="en-US" sz="32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32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endParaRPr lang="en-US" sz="32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785205" y="-1965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24714" y="-191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441221" y="1622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-14369" y="-36065"/>
            <a:ext cx="55225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120914" y="5856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154333" y="-1965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764557" y="-1899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132920" y="5813"/>
            <a:ext cx="6756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755111" y="-15123"/>
            <a:ext cx="55225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8362200" y="-1899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785205" y="1063116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24714" y="106316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441221" y="108130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-3878" y="1073308"/>
            <a:ext cx="55225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120914" y="1070937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154333" y="1063116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764557" y="104608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132920" y="1070894"/>
            <a:ext cx="6756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755111" y="1049958"/>
            <a:ext cx="55225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8362200" y="104608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5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-23448" y="2002578"/>
            <a:ext cx="5613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524714" y="199793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384749" y="199492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121726" y="1984000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758331" y="1988962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999585" y="1994926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749086" y="19840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57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222323" y="1990014"/>
            <a:ext cx="7438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730155" y="1997931"/>
            <a:ext cx="5613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8371334" y="199027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-23448" y="2998743"/>
            <a:ext cx="5613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524714" y="299409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384749" y="299109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121726" y="2980165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758331" y="2985127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999585" y="2991091"/>
            <a:ext cx="6976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749086" y="298016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70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222323" y="2986179"/>
            <a:ext cx="7438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730155" y="2994096"/>
            <a:ext cx="5613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8371334" y="298644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3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384749" y="395334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5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-23448" y="3953346"/>
            <a:ext cx="6330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7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138498" y="3953346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8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524714" y="394156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79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034997" y="3941273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0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4777644" y="3943520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1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5735336" y="3939730"/>
            <a:ext cx="43735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2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6262132" y="3939730"/>
            <a:ext cx="82446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3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714715" y="3929900"/>
            <a:ext cx="6330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4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8405203" y="39299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5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442677" y="499969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4480" y="4999695"/>
            <a:ext cx="6330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7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196426" y="4999695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8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582642" y="498791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89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092925" y="4987622"/>
            <a:ext cx="6809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0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4835572" y="4989869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2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5793264" y="4986079"/>
            <a:ext cx="43735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3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6320060" y="4986079"/>
            <a:ext cx="82446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4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772643" y="4976249"/>
            <a:ext cx="6330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5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8463131" y="497624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47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5314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-23447" y="1219200"/>
            <a:ext cx="9160867" cy="5638799"/>
          </a:xfrm>
          <a:prstGeom prst="rect">
            <a:avLst/>
          </a:prstGeom>
          <a:solidFill>
            <a:srgbClr val="2D2D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5862" y="1981200"/>
            <a:ext cx="913155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Hallelujah       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Hallelujah       Hallelujah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Hallelujah       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endParaRPr lang="en-US" sz="32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Hallelujah       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042592" y="183315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35818" y="179653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-26052" y="1819884"/>
            <a:ext cx="55225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52099" y="1786119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500732" y="276267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88044" y="2751126"/>
            <a:ext cx="6756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918350" y="181747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228665" y="1819884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955967" y="2768269"/>
            <a:ext cx="55225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618451" y="276826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9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88361" y="1797009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042592" y="380060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35818" y="376398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0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-26052" y="3787335"/>
            <a:ext cx="55225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52099" y="3753570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516023" y="471857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88044" y="4718577"/>
            <a:ext cx="6756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918350" y="3784921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228665" y="3787335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955967" y="4735720"/>
            <a:ext cx="55225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618451" y="473572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0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88361" y="3764460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20825" y="2751126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20825" y="4718577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55777" y="2825305"/>
            <a:ext cx="6756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55777" y="4792756"/>
            <a:ext cx="6756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5" name="Text Box 8">
            <a:hlinkClick r:id="rId6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</a:t>
            </a:r>
            <a:r>
              <a:rPr lang="en-US" sz="3200" b="1" dirty="0" smtClean="0">
                <a:solidFill>
                  <a:srgbClr val="000000"/>
                </a:solidFill>
              </a:rPr>
              <a:t>1a</a:t>
            </a:r>
            <a:r>
              <a:rPr lang="en-US" sz="3200" b="1" dirty="0" smtClean="0">
                <a:solidFill>
                  <a:srgbClr val="0070C0"/>
                </a:solidFill>
              </a:rPr>
              <a:t> (G)</a:t>
            </a:r>
            <a:endParaRPr lang="en-US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07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-23447" y="1219200"/>
            <a:ext cx="9160867" cy="5638799"/>
          </a:xfrm>
          <a:prstGeom prst="rect">
            <a:avLst/>
          </a:prstGeom>
          <a:solidFill>
            <a:srgbClr val="5353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5862" y="1981200"/>
            <a:ext cx="913155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Hallelujah       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Hallelujah       Hallelujah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Hallelujah       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endParaRPr lang="en-US" sz="32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Hallelujah       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Hallelujah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042592" y="183315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35818" y="179653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-26052" y="1819884"/>
            <a:ext cx="55225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52099" y="1786119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500732" y="276267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88044" y="2751126"/>
            <a:ext cx="6756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918350" y="181747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228665" y="1819884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955967" y="2768269"/>
            <a:ext cx="55225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618451" y="276826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9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88361" y="1797009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042592" y="380060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35818" y="376398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0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-26052" y="3787335"/>
            <a:ext cx="55225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52099" y="3753570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516023" y="471857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88044" y="4718577"/>
            <a:ext cx="6756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918350" y="3784921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228665" y="3787335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955967" y="4735720"/>
            <a:ext cx="55225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618451" y="473572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0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88361" y="3764460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20825" y="2751126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20825" y="4718577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55777" y="2825305"/>
            <a:ext cx="6756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55777" y="4792756"/>
            <a:ext cx="6756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5" name="Text Box 8">
            <a:hlinkClick r:id="rId6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</a:t>
            </a:r>
            <a:r>
              <a:rPr lang="en-US" sz="3200" b="1" dirty="0" smtClean="0">
                <a:solidFill>
                  <a:srgbClr val="000000"/>
                </a:solidFill>
              </a:rPr>
              <a:t>1b</a:t>
            </a:r>
            <a:r>
              <a:rPr lang="en-US" sz="3200" b="1" dirty="0" smtClean="0">
                <a:solidFill>
                  <a:srgbClr val="0070C0"/>
                </a:solidFill>
              </a:rPr>
              <a:t> (G)</a:t>
            </a:r>
            <a:endParaRPr lang="en-US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46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-23447" y="1219200"/>
            <a:ext cx="9160867" cy="5638799"/>
          </a:xfrm>
          <a:prstGeom prst="rect">
            <a:avLst/>
          </a:prstGeom>
          <a:solidFill>
            <a:srgbClr val="00206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5862" y="1981200"/>
            <a:ext cx="913155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Thank You Je--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Thank You Je--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Thank You Je--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Thank You Je--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Thank You Je--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Thank You Je--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endParaRPr lang="en-US" sz="32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Thank You Je--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Thank You Je--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664576" y="185782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660985" y="181988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-26052" y="1819884"/>
            <a:ext cx="55225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77266" y="1809469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625899" y="278602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13211" y="2774476"/>
            <a:ext cx="6756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571789" y="184333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882104" y="1845744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577951" y="2792943"/>
            <a:ext cx="55225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240435" y="279294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9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531643" y="1796534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664576" y="382527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660985" y="378733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0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-26052" y="3787335"/>
            <a:ext cx="55225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77266" y="3776920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641190" y="474192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13211" y="4741927"/>
            <a:ext cx="6756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571789" y="3810781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882104" y="3813195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577951" y="4760394"/>
            <a:ext cx="55225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240435" y="476039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0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531643" y="3763985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20825" y="2751126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20825" y="4718577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499059" y="2824830"/>
            <a:ext cx="6756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499059" y="4792281"/>
            <a:ext cx="6756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8">
            <a:hlinkClick r:id="rId6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</a:t>
            </a:r>
            <a:r>
              <a:rPr lang="en-US" sz="3200" b="1" dirty="0" smtClean="0">
                <a:solidFill>
                  <a:srgbClr val="000000"/>
                </a:solidFill>
              </a:rPr>
              <a:t>2a</a:t>
            </a:r>
            <a:r>
              <a:rPr lang="en-US" sz="3200" b="1" dirty="0" smtClean="0">
                <a:solidFill>
                  <a:srgbClr val="0070C0"/>
                </a:solidFill>
              </a:rPr>
              <a:t> (G)</a:t>
            </a:r>
            <a:endParaRPr lang="en-US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26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-23447" y="1219200"/>
            <a:ext cx="9160867" cy="5638799"/>
          </a:xfrm>
          <a:prstGeom prst="rect">
            <a:avLst/>
          </a:prstGeom>
          <a:solidFill>
            <a:srgbClr val="00319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5862" y="1981200"/>
            <a:ext cx="913155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Thank You Je--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Thank You Je--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Thank You Je--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Thank You Je--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Thank You Je--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Thank You Je--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endParaRPr lang="en-US" sz="32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Thank You Je--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Thank You Je--</a:t>
            </a:r>
            <a:r>
              <a:rPr 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664576" y="185782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660985" y="181988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-26052" y="1819884"/>
            <a:ext cx="55225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77266" y="1809469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625899" y="278602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13211" y="2774476"/>
            <a:ext cx="6756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571789" y="184333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882104" y="1845744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577951" y="2792943"/>
            <a:ext cx="55225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240435" y="279294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9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531643" y="1796534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664576" y="382527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660985" y="378733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0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-26052" y="3787335"/>
            <a:ext cx="55225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77266" y="3776920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641190" y="474192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13211" y="4741927"/>
            <a:ext cx="6756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571789" y="3810781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882104" y="3813195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577951" y="4760394"/>
            <a:ext cx="55225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240435" y="476039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0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531643" y="3763985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20825" y="2751126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20825" y="4718577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499059" y="2824830"/>
            <a:ext cx="6756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499059" y="4792281"/>
            <a:ext cx="6756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8">
            <a:hlinkClick r:id="rId6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</a:t>
            </a:r>
            <a:r>
              <a:rPr lang="en-US" sz="3200" b="1" dirty="0" smtClean="0">
                <a:solidFill>
                  <a:srgbClr val="000000"/>
                </a:solidFill>
              </a:rPr>
              <a:t>2b</a:t>
            </a:r>
            <a:r>
              <a:rPr lang="en-US" sz="3200" b="1" dirty="0" smtClean="0">
                <a:solidFill>
                  <a:srgbClr val="0070C0"/>
                </a:solidFill>
              </a:rPr>
              <a:t> (G)</a:t>
            </a:r>
            <a:endParaRPr lang="en-US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08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-23447" y="1219200"/>
            <a:ext cx="9160867" cy="5638799"/>
          </a:xfrm>
          <a:prstGeom prst="rect">
            <a:avLst/>
          </a:prstGeom>
          <a:solidFill>
            <a:srgbClr val="0051A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5862" y="1981200"/>
            <a:ext cx="913155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Lord we praise You       Lord we praise You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Lord we praise You       Lord we praise You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Lord we praise You       Lord we praise You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Lord we praise You       Lord we praise You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333836" y="183935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15873" y="179653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-26052" y="1819884"/>
            <a:ext cx="55225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77266" y="1809469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180787" y="276267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13211" y="2774476"/>
            <a:ext cx="6756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571789" y="184333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882104" y="1845744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247211" y="2774476"/>
            <a:ext cx="55225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240435" y="279294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9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531643" y="1796534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333836" y="380680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15873" y="376398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0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-26052" y="3787335"/>
            <a:ext cx="55225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77266" y="3776920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196078" y="471857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13211" y="4741927"/>
            <a:ext cx="6756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571789" y="3810781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882104" y="3813195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247211" y="4741927"/>
            <a:ext cx="55225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240435" y="476039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0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531643" y="3763985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20825" y="2751126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20825" y="4718577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499059" y="2824830"/>
            <a:ext cx="6756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499059" y="4792281"/>
            <a:ext cx="6756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8">
            <a:hlinkClick r:id="rId6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</a:t>
            </a:r>
            <a:r>
              <a:rPr lang="en-US" sz="3200" b="1" dirty="0" smtClean="0">
                <a:solidFill>
                  <a:srgbClr val="000000"/>
                </a:solidFill>
              </a:rPr>
              <a:t>3a</a:t>
            </a:r>
            <a:r>
              <a:rPr lang="en-US" sz="3200" b="1" dirty="0" smtClean="0">
                <a:solidFill>
                  <a:srgbClr val="0070C0"/>
                </a:solidFill>
              </a:rPr>
              <a:t> (G)</a:t>
            </a:r>
            <a:endParaRPr lang="en-US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05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-23447" y="1219200"/>
            <a:ext cx="9160867" cy="5638799"/>
          </a:xfrm>
          <a:prstGeom prst="rect">
            <a:avLst/>
          </a:prstGeom>
          <a:solidFill>
            <a:srgbClr val="0066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5862" y="1981200"/>
            <a:ext cx="913155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Lord we praise You       Lord we praise You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Lord we praise You       Lord we praise You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Lord we praise You       Lord we praise You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Lord we praise You       Lord we praise You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333836" y="183935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15873" y="179653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-26052" y="1819884"/>
            <a:ext cx="55225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77266" y="1809469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180787" y="276267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13211" y="2774476"/>
            <a:ext cx="6756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571789" y="184333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882104" y="1845744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247211" y="2774476"/>
            <a:ext cx="55225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240435" y="279294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9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531643" y="1796534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333836" y="380680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15873" y="376398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0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-26052" y="3787335"/>
            <a:ext cx="55225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77266" y="3776920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196078" y="471857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13211" y="4741927"/>
            <a:ext cx="6756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571789" y="3810781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882104" y="3813195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247211" y="4741927"/>
            <a:ext cx="55225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240435" y="476039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0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531643" y="3763985"/>
            <a:ext cx="6039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20825" y="2751126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20825" y="4718577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499059" y="2824830"/>
            <a:ext cx="6756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499059" y="4792281"/>
            <a:ext cx="6756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8">
            <a:hlinkClick r:id="rId6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</a:t>
            </a:r>
            <a:r>
              <a:rPr lang="en-US" sz="3200" b="1" dirty="0" smtClean="0">
                <a:solidFill>
                  <a:srgbClr val="000000"/>
                </a:solidFill>
              </a:rPr>
              <a:t>3b</a:t>
            </a:r>
            <a:r>
              <a:rPr lang="en-US" sz="3200" b="1" dirty="0" smtClean="0">
                <a:solidFill>
                  <a:srgbClr val="0070C0"/>
                </a:solidFill>
              </a:rPr>
              <a:t> (G)</a:t>
            </a:r>
            <a:endParaRPr lang="en-US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13202</TotalTime>
  <Words>2089</Words>
  <Application>Microsoft Office PowerPoint</Application>
  <PresentationFormat>On-screen Show (4:3)</PresentationFormat>
  <Paragraphs>928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Times New Roman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457</cp:revision>
  <dcterms:created xsi:type="dcterms:W3CDTF">2000-04-06T22:37:36Z</dcterms:created>
  <dcterms:modified xsi:type="dcterms:W3CDTF">2013-04-09T16:12:45Z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