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4" d="100"/>
          <a:sy n="74" d="100"/>
        </p:scale>
        <p:origin x="78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762000"/>
            <a:ext cx="12192000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and I need it…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 I’m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and I need it…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 right now it done!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669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faith!   By faith!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petition will be heard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224167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86967</TotalTime>
  <Words>23</Words>
  <Application>Microsoft Office PowerPoint</Application>
  <PresentationFormat>Widescreen</PresentationFormat>
  <Paragraphs>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2013-04-07T21:11:35Z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