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1223" r:id="rId2"/>
    <p:sldId id="1224" r:id="rId3"/>
    <p:sldId id="1225" r:id="rId4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74" d="100"/>
          <a:sy n="74" d="100"/>
        </p:scale>
        <p:origin x="78" y="5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39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7D99-5928-42C1-AFFC-6C2D36E5D6C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408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762000"/>
            <a:ext cx="12192000" cy="5339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God’s got it… and I need it…</a:t>
            </a:r>
            <a:b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 I’m </a:t>
            </a:r>
            <a:r>
              <a:rPr lang="en-US" sz="6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gonna</a:t>
            </a: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get it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God’s got it… and I need it…</a:t>
            </a:r>
            <a:b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 right now it done!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609600"/>
            <a:ext cx="12192000" cy="6694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faith!   By faith!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just only speak the word</a:t>
            </a:r>
            <a:b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You’re petition will be heard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by faith</a:t>
            </a:r>
            <a:b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Right now it’s done!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2241677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86967</TotalTime>
  <Words>23</Words>
  <Application>Microsoft Office PowerPoint</Application>
  <PresentationFormat>Widescreen</PresentationFormat>
  <Paragraphs>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535</cp:revision>
  <dcterms:created xsi:type="dcterms:W3CDTF">2000-04-04T23:34:29Z</dcterms:created>
  <dcterms:modified xsi:type="dcterms:W3CDTF">2013-04-07T21:11:35Z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