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1223" r:id="rId2"/>
    <p:sldId id="1224" r:id="rId3"/>
    <p:sldId id="1225" r:id="rId4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03" autoAdjust="0"/>
    <p:restoredTop sz="94550" autoAdjust="0"/>
  </p:normalViewPr>
  <p:slideViewPr>
    <p:cSldViewPr>
      <p:cViewPr varScale="1">
        <p:scale>
          <a:sx n="83" d="100"/>
          <a:sy n="83" d="100"/>
        </p:scale>
        <p:origin x="9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39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A7D99-5928-42C1-AFFC-6C2D36E5D6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28750"/>
            <a:ext cx="9144000" cy="4060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and I need it…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 I’m </a:t>
            </a:r>
            <a:r>
              <a:rPr lang="en-US" sz="495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get it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God’s got it… and I need it…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 right now it done!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508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By faith!   By faith!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just only speak the word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You’re petition will be heard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by faith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Right now it’s done!</a:t>
            </a:r>
          </a:p>
          <a:p>
            <a:pPr eaLnBrk="1" hangingPunct="1">
              <a:lnSpc>
                <a:spcPts val="4950"/>
              </a:lnSpc>
              <a:spcBef>
                <a:spcPct val="50000"/>
              </a:spcBef>
            </a:pP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224167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86967</TotalTime>
  <Words>23</Words>
  <Application>Microsoft Office PowerPoint</Application>
  <PresentationFormat>On-screen Show (4:3)</PresentationFormat>
  <Paragraphs>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536</cp:revision>
  <dcterms:created xsi:type="dcterms:W3CDTF">2000-04-04T23:34:29Z</dcterms:created>
  <dcterms:modified xsi:type="dcterms:W3CDTF">2013-04-08T12:46:53Z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