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1223" r:id="rId2"/>
    <p:sldId id="1230" r:id="rId3"/>
    <p:sldId id="1229" r:id="rId4"/>
    <p:sldId id="1228" r:id="rId5"/>
    <p:sldId id="1226" r:id="rId6"/>
    <p:sldId id="1227" r:id="rId7"/>
    <p:sldId id="1231" r:id="rId8"/>
    <p:sldId id="1237" r:id="rId9"/>
    <p:sldId id="1236" r:id="rId10"/>
    <p:sldId id="1235" r:id="rId11"/>
    <p:sldId id="1234" r:id="rId12"/>
    <p:sldId id="1233" r:id="rId13"/>
    <p:sldId id="1232" r:id="rId14"/>
    <p:sldId id="1243" r:id="rId15"/>
    <p:sldId id="1242" r:id="rId16"/>
    <p:sldId id="1241" r:id="rId17"/>
    <p:sldId id="1240" r:id="rId18"/>
    <p:sldId id="1239" r:id="rId19"/>
    <p:sldId id="1238" r:id="rId20"/>
    <p:sldId id="1248" r:id="rId21"/>
    <p:sldId id="1247" r:id="rId22"/>
    <p:sldId id="1246" r:id="rId23"/>
    <p:sldId id="1245" r:id="rId24"/>
    <p:sldId id="1244" r:id="rId25"/>
    <p:sldId id="1253" r:id="rId26"/>
    <p:sldId id="1252" r:id="rId27"/>
    <p:sldId id="1251" r:id="rId28"/>
    <p:sldId id="1250" r:id="rId29"/>
    <p:sldId id="1249" r:id="rId30"/>
    <p:sldId id="1256" r:id="rId31"/>
    <p:sldId id="1255" r:id="rId32"/>
    <p:sldId id="1254" r:id="rId33"/>
    <p:sldId id="1259" r:id="rId34"/>
    <p:sldId id="1258" r:id="rId35"/>
    <p:sldId id="1257" r:id="rId36"/>
    <p:sldId id="1262" r:id="rId37"/>
    <p:sldId id="1260" r:id="rId38"/>
    <p:sldId id="1261" r:id="rId39"/>
    <p:sldId id="1263" r:id="rId40"/>
    <p:sldId id="1224" r:id="rId41"/>
    <p:sldId id="1225" r:id="rId42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4" d="100"/>
          <a:sy n="74" d="100"/>
        </p:scale>
        <p:origin x="54" y="5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Wisdom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Father of Light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3324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Wisdom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Father of Light</a:t>
            </a:r>
            <a:endParaRPr 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7104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Wisdom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Father of Light</a:t>
            </a:r>
            <a:endParaRPr 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9036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Wisdom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Father of Light</a:t>
            </a:r>
            <a:endParaRPr lang="en-US" sz="72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2607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Power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3481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Power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5623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Power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Authority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6219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Power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Authority</a:t>
            </a:r>
            <a:endParaRPr 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1952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Power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Authority</a:t>
            </a:r>
            <a:endParaRPr 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7673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Power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Authority</a:t>
            </a:r>
            <a:endParaRPr lang="en-US" sz="72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93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Glory….  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1985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Sing Praises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4002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Sing Praises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9091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Sing Praises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Unto Thee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1114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Sing Praises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Unto Thee</a:t>
            </a:r>
            <a:endParaRPr 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66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Sing Praises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Unto Thee</a:t>
            </a:r>
            <a:endParaRPr lang="en-US" sz="72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1936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8274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5083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Father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8094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Father</a:t>
            </a:r>
            <a:endParaRPr 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5773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Father</a:t>
            </a:r>
            <a:endParaRPr lang="en-US" sz="72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889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Glory…. 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67650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Son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98316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Son</a:t>
            </a:r>
            <a:endParaRPr 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73045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Son</a:t>
            </a:r>
            <a:endParaRPr lang="en-US" sz="72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29320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Holy Spirit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19149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Holy Spirit</a:t>
            </a:r>
            <a:endParaRPr 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35241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Holy Spirit</a:t>
            </a:r>
            <a:endParaRPr lang="en-US" sz="72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65979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Blessed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Three in One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36027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Blessed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Three in One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40382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Blessed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Three in One</a:t>
            </a:r>
            <a:endParaRPr 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51042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Blessed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Three in One</a:t>
            </a:r>
            <a:endParaRPr lang="en-US" sz="72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871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Glory…. 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Might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….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10201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914400"/>
            <a:ext cx="1219200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glory…  God of Might…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Wisdom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Father of Light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power and authority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sing praises unto Thee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8100" y="1219200"/>
            <a:ext cx="12192000" cy="368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 the Father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 the Son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 the Holy Spirit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Blessed Three in One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993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Glory…. 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God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Might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….</a:t>
            </a:r>
            <a:endParaRPr 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3705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Glory….  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God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Might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….</a:t>
            </a:r>
            <a:endParaRPr 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9447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Glory….  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Might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….</a:t>
            </a:r>
            <a:endParaRPr lang="en-US" sz="72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654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Wisdom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0508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293" y="2133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Wisdom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0371653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87032</TotalTime>
  <Words>131</Words>
  <Application>Microsoft Office PowerPoint</Application>
  <PresentationFormat>Widescreen</PresentationFormat>
  <Paragraphs>43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537</cp:revision>
  <dcterms:created xsi:type="dcterms:W3CDTF">2000-04-04T23:34:29Z</dcterms:created>
  <dcterms:modified xsi:type="dcterms:W3CDTF">2013-04-06T00:29:03Z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