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3"/>
  </p:notesMasterIdLst>
  <p:sldIdLst>
    <p:sldId id="1223" r:id="rId2"/>
    <p:sldId id="1230" r:id="rId3"/>
    <p:sldId id="1229" r:id="rId4"/>
    <p:sldId id="1228" r:id="rId5"/>
    <p:sldId id="1226" r:id="rId6"/>
    <p:sldId id="1227" r:id="rId7"/>
    <p:sldId id="1231" r:id="rId8"/>
    <p:sldId id="1237" r:id="rId9"/>
    <p:sldId id="1236" r:id="rId10"/>
    <p:sldId id="1235" r:id="rId11"/>
    <p:sldId id="1234" r:id="rId12"/>
    <p:sldId id="1233" r:id="rId13"/>
    <p:sldId id="1232" r:id="rId14"/>
    <p:sldId id="1243" r:id="rId15"/>
    <p:sldId id="1242" r:id="rId16"/>
    <p:sldId id="1241" r:id="rId17"/>
    <p:sldId id="1240" r:id="rId18"/>
    <p:sldId id="1239" r:id="rId19"/>
    <p:sldId id="1238" r:id="rId20"/>
    <p:sldId id="1248" r:id="rId21"/>
    <p:sldId id="1247" r:id="rId22"/>
    <p:sldId id="1246" r:id="rId23"/>
    <p:sldId id="1245" r:id="rId24"/>
    <p:sldId id="1244" r:id="rId25"/>
    <p:sldId id="1253" r:id="rId26"/>
    <p:sldId id="1252" r:id="rId27"/>
    <p:sldId id="1251" r:id="rId28"/>
    <p:sldId id="1250" r:id="rId29"/>
    <p:sldId id="1249" r:id="rId30"/>
    <p:sldId id="1256" r:id="rId31"/>
    <p:sldId id="1255" r:id="rId32"/>
    <p:sldId id="1254" r:id="rId33"/>
    <p:sldId id="1259" r:id="rId34"/>
    <p:sldId id="1258" r:id="rId35"/>
    <p:sldId id="1257" r:id="rId36"/>
    <p:sldId id="1262" r:id="rId37"/>
    <p:sldId id="1260" r:id="rId38"/>
    <p:sldId id="1261" r:id="rId39"/>
    <p:sldId id="1263" r:id="rId40"/>
    <p:sldId id="1224" r:id="rId41"/>
    <p:sldId id="1225" r:id="rId42"/>
  </p:sldIdLst>
  <p:sldSz cx="12192000" cy="6858000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74" d="100"/>
          <a:sy n="74" d="100"/>
        </p:scale>
        <p:origin x="54" y="52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3F4A7D99-5928-42C1-AFFC-6C2D36E5D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7FFB-995B-4BB7-9C54-9E35FC0296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A55-1330-4E44-B5D8-958CBF50D9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E93E-314F-4BB0-BF24-4159FC7094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4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B54EB-3752-45A4-8295-7390FF7B3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5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5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8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21C23-F905-489F-BB6A-4070C58064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7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CFF-C0A9-4A07-AE82-1AA4C52100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9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3F57-C202-4307-B4CB-78A536CF79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99D4-05B8-4636-94D9-C2AC42CFC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1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A882-28E3-4E8A-860D-AF40A5DB6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8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C9D9-7297-47AD-A661-78BD7B76BF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0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43F8C-CB11-49D9-951A-E832377E10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6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0FDF3A54-A289-43C8-9606-8A02748B8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9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19441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4293" y="2133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of Wisdom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Father of Light</a:t>
            </a:r>
            <a:endParaRPr lang="en-US" sz="72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433245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4293" y="2133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of Wisdom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Father of Light</a:t>
            </a:r>
            <a:endParaRPr lang="en-US" sz="7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371044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4293" y="2133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of Wisdom</a:t>
            </a:r>
            <a:b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Father of Light</a:t>
            </a:r>
            <a:endParaRPr lang="en-US" sz="7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890364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4293" y="2133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of Wisdom</a:t>
            </a:r>
            <a:b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Father of Light</a:t>
            </a:r>
            <a:endParaRPr lang="en-US" sz="7200" b="1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826074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4293" y="2133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of Power</a:t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034819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4293" y="2133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of Power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756231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4293" y="2133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of Power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Authority</a:t>
            </a:r>
            <a:endParaRPr lang="en-US" sz="72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062198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4293" y="2133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of Power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Authority</a:t>
            </a:r>
            <a:endParaRPr lang="en-US" sz="7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719520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4293" y="2133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of Power</a:t>
            </a:r>
            <a:b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Authority</a:t>
            </a:r>
            <a:endParaRPr lang="en-US" sz="7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576733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4293" y="2133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of Power</a:t>
            </a:r>
            <a:b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Authority</a:t>
            </a:r>
            <a:endParaRPr lang="en-US" sz="7200" b="1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8931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4293" y="2133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of </a:t>
            </a: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Glory….  </a:t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</a:t>
            </a:r>
            <a:endParaRPr lang="en-US" sz="72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919850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4293" y="2133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Sing Praises</a:t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540025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4293" y="2133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Sing Praises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590913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4293" y="2133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Sing Praises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Unto Thee</a:t>
            </a:r>
            <a:endParaRPr lang="en-US" sz="72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811149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4293" y="2133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Sing Praises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Unto Thee</a:t>
            </a:r>
            <a:endParaRPr lang="en-US" sz="7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9666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4293" y="2133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Sing Praises</a:t>
            </a:r>
            <a:b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Unto Thee</a:t>
            </a:r>
            <a:endParaRPr lang="en-US" sz="7200" b="1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719365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4293" y="2133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Hosanna to….</a:t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882749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4293" y="2133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Hosanna to….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350830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4293" y="2133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Hosanna to….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Father</a:t>
            </a:r>
            <a:endParaRPr lang="en-US" sz="72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480944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4293" y="2133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Hosanna to….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Father</a:t>
            </a:r>
            <a:endParaRPr lang="en-US" sz="7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957736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4293" y="2133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Hosanna to….</a:t>
            </a:r>
            <a:b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Father</a:t>
            </a:r>
            <a:endParaRPr lang="en-US" sz="7200" b="1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28897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4293" y="2133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of </a:t>
            </a: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Glory….  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</a:t>
            </a:r>
            <a:endParaRPr lang="en-US" sz="72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7676503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4293" y="2133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Hosanna to….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Son</a:t>
            </a:r>
            <a:endParaRPr lang="en-US" sz="72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5983165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4293" y="2133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Hosanna to….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Son</a:t>
            </a:r>
            <a:endParaRPr lang="en-US" sz="7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3730454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4293" y="2133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Hosanna to….</a:t>
            </a:r>
            <a:b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Son</a:t>
            </a:r>
            <a:endParaRPr lang="en-US" sz="7200" b="1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9293202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4293" y="2133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Hosanna to….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Holy Spirit</a:t>
            </a:r>
            <a:endParaRPr lang="en-US" sz="72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7191493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4293" y="2133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Hosanna to….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Holy Spirit</a:t>
            </a:r>
            <a:endParaRPr lang="en-US" sz="7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7352418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4293" y="2133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Hosanna to….</a:t>
            </a:r>
            <a:b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Holy Spirit</a:t>
            </a:r>
            <a:endParaRPr lang="en-US" sz="7200" b="1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9659795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4293" y="2133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Blessed</a:t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Three in One</a:t>
            </a:r>
            <a:endParaRPr lang="en-US" sz="72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8360277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4293" y="2133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Blessed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Three in One</a:t>
            </a:r>
            <a:endParaRPr lang="en-US" sz="72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7403828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4293" y="2133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Blessed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Three in One</a:t>
            </a:r>
            <a:endParaRPr lang="en-US" sz="7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0510428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4293" y="2133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Blessed</a:t>
            </a:r>
            <a:b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Three in One</a:t>
            </a:r>
            <a:endParaRPr lang="en-US" sz="7200" b="1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98715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4293" y="2133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of </a:t>
            </a: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Glory….  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</a:t>
            </a: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</a:t>
            </a: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of Might</a:t>
            </a: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….</a:t>
            </a:r>
            <a:endParaRPr lang="en-US" sz="72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8102019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2700" y="914400"/>
            <a:ext cx="12192000" cy="4862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of glory…  God of Might…</a:t>
            </a:r>
          </a:p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of Wisdom 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Father of Light</a:t>
            </a:r>
          </a:p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of power and authority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sing praises unto Thee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5771561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8100" y="1219200"/>
            <a:ext cx="12192000" cy="3683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Hosanna to the Father</a:t>
            </a:r>
            <a:b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Hosanna to the Son</a:t>
            </a:r>
            <a:b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Hosanna to the Holy Spirit</a:t>
            </a:r>
          </a:p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Blessed Three in One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99933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4293" y="2133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of </a:t>
            </a: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Glory….  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God </a:t>
            </a: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of Might</a:t>
            </a: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….</a:t>
            </a:r>
            <a:endParaRPr lang="en-US" sz="7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037055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4293" y="2133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of </a:t>
            </a: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Glory….  </a:t>
            </a:r>
            <a:b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God </a:t>
            </a: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of Might</a:t>
            </a: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….</a:t>
            </a:r>
            <a:endParaRPr lang="en-US" sz="7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59447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4293" y="2133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of </a:t>
            </a: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Glory….  </a:t>
            </a:r>
            <a:b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</a:t>
            </a: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</a:t>
            </a: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of Might</a:t>
            </a: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….</a:t>
            </a:r>
            <a:endParaRPr lang="en-US" sz="7200" b="1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06546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4293" y="2133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of Wisdom</a:t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005084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4293" y="2133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of Wisdom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30371653"/>
      </p:ext>
    </p:extLst>
  </p:cSld>
  <p:clrMapOvr>
    <a:masterClrMapping/>
  </p:clrMapOvr>
</p:sld>
</file>

<file path=ppt/theme/theme1.xml><?xml version="1.0" encoding="utf-8"?>
<a:theme xmlns:a="http://schemas.openxmlformats.org/drawingml/2006/main" name="Songs Them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ongs Theme" id="{19E06BB1-F2B7-46F4-86E0-C4E251F95804}" vid="{B5BBAB04-C093-472B-8BB5-F591687EDB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Songs Theme</Template>
  <TotalTime>87032</TotalTime>
  <Words>131</Words>
  <Application>Microsoft Office PowerPoint</Application>
  <PresentationFormat>Widescreen</PresentationFormat>
  <Paragraphs>43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5" baseType="lpstr">
      <vt:lpstr>Arial</vt:lpstr>
      <vt:lpstr>Monotype Corsiva</vt:lpstr>
      <vt:lpstr>Times New Roman</vt:lpstr>
      <vt:lpstr>Songs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537</cp:revision>
  <dcterms:created xsi:type="dcterms:W3CDTF">2000-04-04T23:34:29Z</dcterms:created>
  <dcterms:modified xsi:type="dcterms:W3CDTF">2013-04-06T00:29:03Z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