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02" r:id="rId2"/>
    <p:sldId id="40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F45C7"/>
    <a:srgbClr val="9A57CD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394" autoAdjust="0"/>
    <p:restoredTop sz="94660"/>
  </p:normalViewPr>
  <p:slideViewPr>
    <p:cSldViewPr>
      <p:cViewPr varScale="1">
        <p:scale>
          <a:sx n="73" d="100"/>
          <a:sy n="73" d="100"/>
        </p:scale>
        <p:origin x="72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1D1DE-F221-4E18-9C89-4AC9B8A7B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53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0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9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9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4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9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1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7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2C3850-6B08-4D4D-9D9B-2D9F03A11B5E}" type="slidenum">
              <a:rPr lang="en-US">
                <a:solidFill>
                  <a:srgbClr val="000000"/>
                </a:solidFill>
                <a:latin typeface="Times New Roman"/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16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Bb/1/" TargetMode="External"/><Relationship Id="rId12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9/" TargetMode="External"/><Relationship Id="rId11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D/1/" TargetMode="External"/><Relationship Id="rId12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B/19/" TargetMode="External"/><Relationship Id="rId10" Type="http://schemas.openxmlformats.org/officeDocument/2006/relationships/hyperlink" Target="http://dev.agodsendtech.com/mu_chords/quickimages/0/B/1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6626"/>
            <a:ext cx="9160867" cy="3886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3452971"/>
            <a:ext cx="9160867" cy="3405029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6868" y="206729"/>
            <a:ext cx="8763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Glory….          God of Might….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Wisdom and Father of Life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Power and Authority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We sing praises un--to thee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Father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Son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Holy Spirit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Blessed Three in 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01249" y="179671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9672" y="1796712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08168" y="972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4067" y="1401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97899" y="957429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44081" y="140132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181883" y="140132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23880" y="3484083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480211" y="986295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7599" y="1805659"/>
            <a:ext cx="865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579467" y="179671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7599" y="2609221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71371" y="261368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86230" y="2609221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54828" y="260922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89375" y="2609221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05045" y="26092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23880" y="5112026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294936" y="50985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58610" y="5087142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286091" y="50658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13976" y="590048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02053" y="5895719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02778" y="58912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76969" y="59104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22416" y="3484083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51205" y="34614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88533" y="4277289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53387" y="4274194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11154" y="42739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931998" y="5910449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6626"/>
            <a:ext cx="9160867" cy="3886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3452971"/>
            <a:ext cx="9160867" cy="3405029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6868" y="206729"/>
            <a:ext cx="8763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Glory….          God of Might….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Wisdom and Father of Life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Power and Authority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We sing praises un--to thee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Father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Son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Holy Spirit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Blessed Three in 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57400" y="2614256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43400" y="949687"/>
            <a:ext cx="782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0667" y="1732104"/>
            <a:ext cx="7485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61241" y="1792424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3469" y="924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52546" y="9728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65181" y="34632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0667" y="648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81384" y="105373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76600" y="179764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486400" y="1779172"/>
            <a:ext cx="593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44981" y="2614256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819400" y="2614256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93108" y="26226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38655" y="2622698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910688" y="26226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86593" y="34584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98525" y="34477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65181" y="42725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86593" y="42677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98525" y="42570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037058" y="5071882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214496" y="50744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505443" y="5071882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285159" y="50751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47158" y="588950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097822" y="589775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45086" y="58977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963037" y="5939463"/>
            <a:ext cx="714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34521" y="593946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61241" y="949687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13213</TotalTime>
  <Words>84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446</cp:revision>
  <dcterms:created xsi:type="dcterms:W3CDTF">2000-04-06T22:37:36Z</dcterms:created>
  <dcterms:modified xsi:type="dcterms:W3CDTF">2013-04-06T01:44:12Z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