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404" r:id="rId2"/>
    <p:sldId id="406" r:id="rId3"/>
    <p:sldId id="405" r:id="rId4"/>
    <p:sldId id="418" r:id="rId5"/>
    <p:sldId id="417" r:id="rId6"/>
    <p:sldId id="407" r:id="rId7"/>
    <p:sldId id="408" r:id="rId8"/>
    <p:sldId id="410" r:id="rId9"/>
    <p:sldId id="409" r:id="rId10"/>
    <p:sldId id="411" r:id="rId11"/>
    <p:sldId id="412" r:id="rId12"/>
    <p:sldId id="414" r:id="rId13"/>
    <p:sldId id="413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00000"/>
    <a:srgbClr val="FF6565"/>
    <a:srgbClr val="0066CC"/>
    <a:srgbClr val="26269A"/>
    <a:srgbClr val="FF0000"/>
    <a:srgbClr val="FFFF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01" d="100"/>
          <a:sy n="101" d="100"/>
        </p:scale>
        <p:origin x="-96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0800299-DC78-4C92-A9EC-E7E8DBA78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84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B6777-BC34-4BB5-9CB2-612A937C0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51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3F26D-DC29-4738-A7CE-AFFDF6AAB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95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5A8C3-6449-43E7-BF20-BF6438A7F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83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388D6-E7E0-43A4-B0B1-5C5A49114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20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44CEA-9275-4E50-B4E7-664D55356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5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364C2-ED1E-4825-99AE-213A0728B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86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580A2-738C-4C07-A67E-9A35C4DFA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601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5327E-CCE5-46D3-881C-DE4B60D7D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390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5C70A-E61B-4741-8FE9-F3D23A087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999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3967A-1E51-439D-8C73-EB0FFECB3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86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55799-50AB-42F2-B731-FB54942FE5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C5DF5918-8AD7-4093-BFB0-1593DCB4D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55783" y="1146397"/>
            <a:ext cx="9134475" cy="8318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the bigger they are</a:t>
            </a: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-29410" y="2563608"/>
            <a:ext cx="9177338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Giants, they die</a:t>
            </a:r>
          </a:p>
        </p:txBody>
      </p:sp>
      <p:sp>
        <p:nvSpPr>
          <p:cNvPr id="66" name="Text Box 2"/>
          <p:cNvSpPr txBox="1">
            <a:spLocks noChangeArrowheads="1"/>
          </p:cNvSpPr>
          <p:nvPr/>
        </p:nvSpPr>
        <p:spPr bwMode="auto">
          <a:xfrm>
            <a:off x="-47420" y="590346"/>
            <a:ext cx="9132888" cy="8302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Giants do die</a:t>
            </a:r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-14042" y="1733345"/>
            <a:ext cx="9134475" cy="8302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the harder they fall</a:t>
            </a:r>
          </a:p>
        </p:txBody>
      </p:sp>
      <p:sp>
        <p:nvSpPr>
          <p:cNvPr id="68" name="Text Box 3"/>
          <p:cNvSpPr txBox="1">
            <a:spLocks noChangeArrowheads="1"/>
          </p:cNvSpPr>
          <p:nvPr/>
        </p:nvSpPr>
        <p:spPr bwMode="auto">
          <a:xfrm>
            <a:off x="-6350" y="3151212"/>
            <a:ext cx="9126538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just walk around</a:t>
            </a:r>
          </a:p>
        </p:txBody>
      </p:sp>
      <p:sp>
        <p:nvSpPr>
          <p:cNvPr id="69" name="Text Box 3"/>
          <p:cNvSpPr txBox="1">
            <a:spLocks noChangeArrowheads="1"/>
          </p:cNvSpPr>
          <p:nvPr/>
        </p:nvSpPr>
        <p:spPr bwMode="auto">
          <a:xfrm>
            <a:off x="3968" y="3760812"/>
            <a:ext cx="9126538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the Jericho wall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 Box 8"/>
          <p:cNvSpPr txBox="1">
            <a:spLocks noChangeArrowheads="1"/>
          </p:cNvSpPr>
          <p:nvPr/>
        </p:nvSpPr>
        <p:spPr bwMode="auto">
          <a:xfrm>
            <a:off x="990600" y="1219200"/>
            <a:ext cx="603885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Worship,  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0" y="3276600"/>
            <a:ext cx="9172575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</a:t>
            </a:r>
            <a:r>
              <a:rPr lang="en-US" sz="60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gotta</a:t>
            </a: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come down!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981200" y="1905000"/>
            <a:ext cx="603885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Worship,  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-19050" y="488950"/>
            <a:ext cx="603885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Worship,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 Box 8"/>
          <p:cNvSpPr txBox="1">
            <a:spLocks noChangeArrowheads="1"/>
          </p:cNvSpPr>
          <p:nvPr/>
        </p:nvSpPr>
        <p:spPr bwMode="auto">
          <a:xfrm>
            <a:off x="990600" y="1219200"/>
            <a:ext cx="603885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  Shout,  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0" y="3276600"/>
            <a:ext cx="9172575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</a:t>
            </a:r>
            <a:r>
              <a:rPr lang="en-US" sz="60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gotta</a:t>
            </a: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come down!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981200" y="1905000"/>
            <a:ext cx="603885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Shout,  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-19050" y="488950"/>
            <a:ext cx="603885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Shout,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0" y="914400"/>
            <a:ext cx="917257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8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</a:t>
            </a:r>
            <a:r>
              <a:rPr lang="en-US" sz="80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gotta</a:t>
            </a:r>
            <a:r>
              <a:rPr lang="en-US" sz="8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come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8100" y="2082800"/>
            <a:ext cx="9172575" cy="132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8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-47625" y="1143000"/>
            <a:ext cx="9191625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8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Let God arise…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0" y="2209800"/>
            <a:ext cx="9191625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8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Giant </a:t>
            </a:r>
            <a:r>
              <a:rPr lang="en-US" sz="8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die!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-28576" y="1405731"/>
            <a:ext cx="9163051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And we stand on Your Word</a:t>
            </a: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23813" y="2244725"/>
            <a:ext cx="917575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What is loosed in the heavens,   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-14288" y="872331"/>
            <a:ext cx="9139238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Now we come in Your Name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-4763" y="2743200"/>
            <a:ext cx="9144001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will be loosed on earth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-34270" y="1447800"/>
            <a:ext cx="9191625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Let God arise…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13355" y="2286000"/>
            <a:ext cx="9191625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Giant, </a:t>
            </a:r>
            <a:r>
              <a:rPr 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die!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55783" y="1146397"/>
            <a:ext cx="9134475" cy="8318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the bigger they are</a:t>
            </a: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-29410" y="2563608"/>
            <a:ext cx="9177338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Giants, they die</a:t>
            </a:r>
          </a:p>
        </p:txBody>
      </p:sp>
      <p:sp>
        <p:nvSpPr>
          <p:cNvPr id="66" name="Text Box 2"/>
          <p:cNvSpPr txBox="1">
            <a:spLocks noChangeArrowheads="1"/>
          </p:cNvSpPr>
          <p:nvPr/>
        </p:nvSpPr>
        <p:spPr bwMode="auto">
          <a:xfrm>
            <a:off x="-47420" y="590346"/>
            <a:ext cx="9132888" cy="8302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Giants do die</a:t>
            </a:r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-14042" y="1733345"/>
            <a:ext cx="9134475" cy="8302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the harder they fall</a:t>
            </a:r>
          </a:p>
        </p:txBody>
      </p:sp>
      <p:sp>
        <p:nvSpPr>
          <p:cNvPr id="68" name="Text Box 3"/>
          <p:cNvSpPr txBox="1">
            <a:spLocks noChangeArrowheads="1"/>
          </p:cNvSpPr>
          <p:nvPr/>
        </p:nvSpPr>
        <p:spPr bwMode="auto">
          <a:xfrm>
            <a:off x="-6350" y="3151212"/>
            <a:ext cx="9126538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just walk around</a:t>
            </a:r>
          </a:p>
        </p:txBody>
      </p:sp>
      <p:sp>
        <p:nvSpPr>
          <p:cNvPr id="69" name="Text Box 3"/>
          <p:cNvSpPr txBox="1">
            <a:spLocks noChangeArrowheads="1"/>
          </p:cNvSpPr>
          <p:nvPr/>
        </p:nvSpPr>
        <p:spPr bwMode="auto">
          <a:xfrm>
            <a:off x="3968" y="3760812"/>
            <a:ext cx="9126538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your </a:t>
            </a:r>
            <a: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Jericho wall</a:t>
            </a:r>
          </a:p>
        </p:txBody>
      </p:sp>
    </p:spTree>
    <p:extLst>
      <p:ext uri="{BB962C8B-B14F-4D97-AF65-F5344CB8AC3E}">
        <p14:creationId xmlns:p14="http://schemas.microsoft.com/office/powerpoint/2010/main" val="30586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-34270" y="1447800"/>
            <a:ext cx="9191625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Let God arise…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13355" y="2286000"/>
            <a:ext cx="9191625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Giant, </a:t>
            </a:r>
            <a:r>
              <a:rPr lang="en-US" sz="6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die!</a:t>
            </a:r>
          </a:p>
        </p:txBody>
      </p:sp>
    </p:spTree>
    <p:extLst>
      <p:ext uri="{BB962C8B-B14F-4D97-AF65-F5344CB8AC3E}">
        <p14:creationId xmlns:p14="http://schemas.microsoft.com/office/powerpoint/2010/main" val="228642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2" name="Text Box 8"/>
          <p:cNvSpPr txBox="1">
            <a:spLocks noChangeArrowheads="1"/>
          </p:cNvSpPr>
          <p:nvPr/>
        </p:nvSpPr>
        <p:spPr bwMode="auto">
          <a:xfrm>
            <a:off x="0" y="2116138"/>
            <a:ext cx="923925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praise, 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588" y="2725738"/>
            <a:ext cx="923925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will see miracles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0" y="1219200"/>
            <a:ext cx="91440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bring down strongholds.  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0" y="609600"/>
            <a:ext cx="923925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praise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2" name="Text Box 8"/>
          <p:cNvSpPr txBox="1">
            <a:spLocks noChangeArrowheads="1"/>
          </p:cNvSpPr>
          <p:nvPr/>
        </p:nvSpPr>
        <p:spPr bwMode="auto">
          <a:xfrm>
            <a:off x="-31750" y="838200"/>
            <a:ext cx="915352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things seem impossible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-15875" y="1905000"/>
            <a:ext cx="915352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King of Glory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-31750" y="2590800"/>
            <a:ext cx="915352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Show his </a:t>
            </a:r>
            <a:r>
              <a:rPr lang="en-US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glory</a:t>
            </a:r>
            <a:endParaRPr lang="en-US" sz="48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-9525" y="304800"/>
            <a:ext cx="915352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 Praise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-47625" y="1143000"/>
            <a:ext cx="919162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Let God arise…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0" y="1981200"/>
            <a:ext cx="919162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Giants die!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 Box 8"/>
          <p:cNvSpPr txBox="1">
            <a:spLocks noChangeArrowheads="1"/>
          </p:cNvSpPr>
          <p:nvPr/>
        </p:nvSpPr>
        <p:spPr bwMode="auto">
          <a:xfrm>
            <a:off x="990600" y="1219200"/>
            <a:ext cx="603885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Praise,  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0" y="3276600"/>
            <a:ext cx="9172575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</a:t>
            </a:r>
            <a:r>
              <a:rPr lang="en-US" sz="60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gotta</a:t>
            </a: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come down!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981200" y="1905000"/>
            <a:ext cx="603885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Praise,  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-19050" y="488950"/>
            <a:ext cx="603885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Praise,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14045</TotalTime>
  <Words>181</Words>
  <Application>Microsoft Office PowerPoint</Application>
  <PresentationFormat>On-screen Show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457</cp:revision>
  <dcterms:created xsi:type="dcterms:W3CDTF">2000-04-06T22:37:36Z</dcterms:created>
  <dcterms:modified xsi:type="dcterms:W3CDTF">2011-04-10T14:17:46Z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