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10" r:id="rId2"/>
    <p:sldId id="428" r:id="rId3"/>
    <p:sldId id="423" r:id="rId4"/>
    <p:sldId id="412" r:id="rId5"/>
    <p:sldId id="413" r:id="rId6"/>
    <p:sldId id="422" r:id="rId7"/>
    <p:sldId id="419" r:id="rId8"/>
    <p:sldId id="424" r:id="rId9"/>
    <p:sldId id="425" r:id="rId10"/>
    <p:sldId id="427" r:id="rId11"/>
    <p:sldId id="429" r:id="rId12"/>
    <p:sldId id="42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2270"/>
    <a:srgbClr val="552579"/>
    <a:srgbClr val="9A57CD"/>
    <a:srgbClr val="FF0000"/>
    <a:srgbClr val="660033"/>
    <a:srgbClr val="660066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5" autoAdjust="0"/>
    <p:restoredTop sz="97651" autoAdjust="0"/>
  </p:normalViewPr>
  <p:slideViewPr>
    <p:cSldViewPr>
      <p:cViewPr varScale="1">
        <p:scale>
          <a:sx n="104" d="100"/>
          <a:sy n="104" d="100"/>
        </p:scale>
        <p:origin x="9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09CE87-C458-4742-97F9-EE9A87FF8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3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FD355-DD69-489F-B8D5-1B9332D05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CF1F2-0948-404E-8707-1BBA10B71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3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8E0A-4ABC-493F-BD42-18EA19836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2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EB789-A8F1-426B-A75F-18D3DACB8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FFE88-B3D4-4840-974A-9EA2593F5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31528-CC85-4369-ADB2-9F347F45F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66F13-3388-4D51-97B2-F458A31F6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5EAA-BA33-4845-81F2-B6109EC81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9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83A3-5C14-478B-BED5-53932511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9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4868-30CF-48F4-95F0-D2033255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6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7360-9046-404C-9D60-71DF9436C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D671581-C8BA-4944-A514-6F0F60137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#/19/" TargetMode="External"/><Relationship Id="rId3" Type="http://schemas.openxmlformats.org/officeDocument/2006/relationships/hyperlink" Target="http://dev.agodsendtech.com/mu_chords/quickimages/0/E/9/" TargetMode="External"/><Relationship Id="rId7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8/" TargetMode="External"/><Relationship Id="rId5" Type="http://schemas.openxmlformats.org/officeDocument/2006/relationships/hyperlink" Target="http://dev.agodsendtech.com/mu_chords/quickimages/0/G#/19/" TargetMode="External"/><Relationship Id="rId4" Type="http://schemas.openxmlformats.org/officeDocument/2006/relationships/hyperlink" Target="http://dev.agodsendtech.com/mu_chords/quickimages/0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8/" TargetMode="External"/><Relationship Id="rId5" Type="http://schemas.openxmlformats.org/officeDocument/2006/relationships/hyperlink" Target="http://dev.agodsendtech.com/mu_chords/quickimages/0/G#/19/" TargetMode="External"/><Relationship Id="rId4" Type="http://schemas.openxmlformats.org/officeDocument/2006/relationships/hyperlink" Target="http://dev.agodsendtech.com/mu_chords/quickimages/0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8/" TargetMode="External"/><Relationship Id="rId5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G#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525" y="1295400"/>
            <a:ext cx="9164638" cy="4516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  <a:defRPr/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2750" y="9525"/>
            <a:ext cx="365125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88900"/>
            <a:ext cx="3524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763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-7938" y="0"/>
            <a:ext cx="9156701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48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813" y="1371600"/>
            <a:ext cx="913447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am a friend of God    I am a friend of God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am a friend of God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calls me friend….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call me friend…   You call me Friend…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 call me friend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6018" y="2307925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750" y="1186934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91050" y="1186934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00983" y="22860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29593" y="3395027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90800" y="3446502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88654" y="44958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 bwMode="auto">
          <a:xfrm>
            <a:off x="3544" y="2197630"/>
            <a:ext cx="9123363" cy="3624262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894" y="716029"/>
            <a:ext cx="9142413" cy="14954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82970" y="1811404"/>
            <a:ext cx="8596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Is it true that you are thinking of me     How You love me it’s amazing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54395" y="1071629"/>
            <a:ext cx="860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Who am I that you are mindful of me   that you hear me when I call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814882" y="3319529"/>
            <a:ext cx="7396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    am    a    friend of God       I    am    a    friend of God 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3544" y="5791490"/>
            <a:ext cx="9155113" cy="80781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9" name="Text Box 6"/>
          <p:cNvSpPr txBox="1">
            <a:spLocks noChangeArrowheads="1"/>
          </p:cNvSpPr>
          <p:nvPr/>
        </p:nvSpPr>
        <p:spPr bwMode="auto">
          <a:xfrm>
            <a:off x="1294182" y="6199254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God   Almighty,    Lord of Glory    You  have   called   me friend</a:t>
            </a:r>
          </a:p>
        </p:txBody>
      </p:sp>
      <p:sp>
        <p:nvSpPr>
          <p:cNvPr id="2072" name="Text Box 4"/>
          <p:cNvSpPr txBox="1">
            <a:spLocks noChangeArrowheads="1"/>
          </p:cNvSpPr>
          <p:nvPr/>
        </p:nvSpPr>
        <p:spPr bwMode="auto">
          <a:xfrm>
            <a:off x="1814882" y="4064066"/>
            <a:ext cx="736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    am    a    friend of God </a:t>
            </a:r>
            <a:r>
              <a:rPr lang="en-US" sz="2000" dirty="0" smtClean="0">
                <a:solidFill>
                  <a:schemeClr val="bg1"/>
                </a:solidFill>
              </a:rPr>
              <a:t>      He  </a:t>
            </a:r>
            <a:r>
              <a:rPr lang="en-US" sz="2000" dirty="0">
                <a:solidFill>
                  <a:schemeClr val="bg1"/>
                </a:solidFill>
              </a:rPr>
              <a:t>calls   me  friend</a:t>
            </a:r>
          </a:p>
        </p:txBody>
      </p:sp>
      <p:sp>
        <p:nvSpPr>
          <p:cNvPr id="2076" name="Text Box 4"/>
          <p:cNvSpPr txBox="1">
            <a:spLocks noChangeArrowheads="1"/>
          </p:cNvSpPr>
          <p:nvPr/>
        </p:nvSpPr>
        <p:spPr bwMode="auto">
          <a:xfrm>
            <a:off x="1781545" y="4743516"/>
            <a:ext cx="739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    am    a    friend of God       I    am    a    friend of God </a:t>
            </a:r>
          </a:p>
        </p:txBody>
      </p:sp>
      <p:sp>
        <p:nvSpPr>
          <p:cNvPr id="2081" name="Text Box 4"/>
          <p:cNvSpPr txBox="1">
            <a:spLocks noChangeArrowheads="1"/>
          </p:cNvSpPr>
          <p:nvPr/>
        </p:nvSpPr>
        <p:spPr bwMode="auto">
          <a:xfrm>
            <a:off x="1730745" y="5442016"/>
            <a:ext cx="741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He calls me friend                    He  calls   me  friend</a:t>
            </a:r>
          </a:p>
        </p:txBody>
      </p:sp>
      <p:sp>
        <p:nvSpPr>
          <p:cNvPr id="6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45908" y="3738953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1700582" y="2417829"/>
            <a:ext cx="2232025" cy="5016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55932" y="2211454"/>
            <a:ext cx="9572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</a:p>
        </p:txBody>
      </p:sp>
      <p:sp>
        <p:nvSpPr>
          <p:cNvPr id="71" name="Text Box 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06945" y="2479741"/>
            <a:ext cx="10175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Punch Hit: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9375" y="2444046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63305" y="2445100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8034707" y="5921441"/>
            <a:ext cx="1103313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Last time: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E2/B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38100" y="-53412"/>
            <a:ext cx="8607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 of God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2742" y="725455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3238" y="73773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32468" y="745438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38513" y="738714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3363" y="1482719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74172" y="148512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66503" y="1504336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42662" y="297176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89684" y="2957733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42770" y="3720632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42662" y="4444449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89684" y="4430422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06945" y="5125171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03807" y="510685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11410" y="14942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58954" y="588352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A2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95824" y="587568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A2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95609" y="5872784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49476" y="5894484"/>
            <a:ext cx="75547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m7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-17463" y="950913"/>
            <a:ext cx="9161463" cy="5907087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6988" y="1143000"/>
            <a:ext cx="9134476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Who am I that You are mindful of me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you hear me when I call?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Is it true that You are thinking of me?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How You love me 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It’s Amazing……</a:t>
            </a:r>
          </a:p>
        </p:txBody>
      </p:sp>
      <p:sp>
        <p:nvSpPr>
          <p:cNvPr id="512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030103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1800" y="105338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19651" y="213360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97106" y="21336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1263" y="32004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1800" y="32004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3200" y="4331729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77444" y="5410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-17463" y="950913"/>
            <a:ext cx="9161463" cy="59070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6988" y="1143000"/>
            <a:ext cx="9134476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Who am I that You are mindful of me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you hear me when I call?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Is it true that You are thinking of me?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How You love me 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It’s Amazing……</a:t>
            </a:r>
          </a:p>
        </p:txBody>
      </p:sp>
      <p:sp>
        <p:nvSpPr>
          <p:cNvPr id="512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030103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1800" y="105338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19651" y="213360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97106" y="21336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1263" y="32004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1800" y="32004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3200" y="4331729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77444" y="5410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-17463" y="950913"/>
            <a:ext cx="9161463" cy="5907087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6988" y="1143000"/>
            <a:ext cx="9134476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Who am I that You are mindful of me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you hear me when I call?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Is it true that You are thinking of me?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How You love me 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It’s Amazing……</a:t>
            </a:r>
          </a:p>
        </p:txBody>
      </p:sp>
      <p:sp>
        <p:nvSpPr>
          <p:cNvPr id="512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030103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1800" y="105338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19651" y="213360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97106" y="21336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1263" y="32004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1800" y="32004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3200" y="4331729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77444" y="5410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763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-7938" y="0"/>
            <a:ext cx="9156701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48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813" y="1371600"/>
            <a:ext cx="913447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am a friend of God    I am a friend of God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am a friend of God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calls me friend….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call me friend…   You call me Friend…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 call me friend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6018" y="2307925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750" y="1186934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91050" y="1186934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00983" y="22860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29593" y="3395027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90800" y="3446502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88654" y="44958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763" y="1143000"/>
            <a:ext cx="9131300" cy="571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-7938" y="0"/>
            <a:ext cx="9156701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48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813" y="1371600"/>
            <a:ext cx="91344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am a friend of God    I am a friend of God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am a friend of God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calls me friend….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6018" y="2307925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750" y="1186934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91050" y="1186934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00983" y="228600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763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-7938" y="0"/>
            <a:ext cx="9156701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Vamp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288" y="1401618"/>
            <a:ext cx="9134475" cy="165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God  Almighty…..      Lord of Glory….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have called me friend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6077" y="213665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A2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3400" y="2136659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67931" y="1327666"/>
            <a:ext cx="75547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m7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6246" y="1276379"/>
            <a:ext cx="762000" cy="369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763" y="1143000"/>
            <a:ext cx="9131300" cy="5715000"/>
          </a:xfrm>
          <a:prstGeom prst="rect">
            <a:avLst/>
          </a:prstGeom>
          <a:solidFill>
            <a:srgbClr val="9A57C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-7938" y="0"/>
            <a:ext cx="9156701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Vamp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288" y="1401618"/>
            <a:ext cx="9134475" cy="165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God  Almighty…..      Lord of Glory….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have called me friend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6077" y="213665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A2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3400" y="2136659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67931" y="1327666"/>
            <a:ext cx="75547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m7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3276" y="1233244"/>
            <a:ext cx="762000" cy="369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763" y="1143000"/>
            <a:ext cx="9131300" cy="5715000"/>
          </a:xfrm>
          <a:prstGeom prst="rect">
            <a:avLst/>
          </a:prstGeom>
          <a:solidFill>
            <a:srgbClr val="4F22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-7938" y="0"/>
            <a:ext cx="9156701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8750" y="228600"/>
            <a:ext cx="304165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</a:rPr>
              <a:t>Vamp End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288" y="1401618"/>
            <a:ext cx="9134475" cy="165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God  Almighty…..      Lord of Glory….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have called me friend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400" y="2136659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7931" y="1327666"/>
            <a:ext cx="75547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m7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70412" y="2139687"/>
            <a:ext cx="6841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3276" y="1233244"/>
            <a:ext cx="762000" cy="369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16038</TotalTime>
  <Words>440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602</cp:revision>
  <dcterms:created xsi:type="dcterms:W3CDTF">2000-04-06T22:37:36Z</dcterms:created>
  <dcterms:modified xsi:type="dcterms:W3CDTF">2013-03-30T16:31:03Z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