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09" r:id="rId2"/>
    <p:sldId id="413" r:id="rId3"/>
    <p:sldId id="410" r:id="rId4"/>
    <p:sldId id="412" r:id="rId5"/>
    <p:sldId id="41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0000"/>
    <a:srgbClr val="660066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5" autoAdjust="0"/>
    <p:restoredTop sz="97651" autoAdjust="0"/>
  </p:normalViewPr>
  <p:slideViewPr>
    <p:cSldViewPr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863FCD-7BD2-4735-B170-AEA0A6CDD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26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BFC8C-C782-4EA9-B20B-696EE84925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C1446-9251-4FC2-A9BE-E4079C786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2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DF30A-143C-4777-AA4A-F47FFE745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7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768F6-A16F-47EB-87C6-AA212A329C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8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EB951-C0C7-40A7-AAB3-B6E1CF042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43958-B271-4030-A04C-9A82CCD4A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D4681-DD30-4BB4-B24A-B8A2F0E0A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4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EC34D-B368-4116-97F1-886A51AF1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1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343B6-90D6-4401-8FBA-90E70994C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0DFFB-5579-40EF-98E8-49715F7000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7F4CD-6677-4F84-8B70-C32114180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6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518562-0BB5-41C6-A17B-2EC0440D36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#/19/" TargetMode="External"/><Relationship Id="rId3" Type="http://schemas.openxmlformats.org/officeDocument/2006/relationships/hyperlink" Target="http://dev.agodsendtech.com/mu_chords/quickimages/0/E/9/" TargetMode="External"/><Relationship Id="rId7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 bwMode="auto">
          <a:xfrm>
            <a:off x="3544" y="2197630"/>
            <a:ext cx="9123363" cy="3624262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894" y="716029"/>
            <a:ext cx="9142413" cy="14954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82970" y="1811404"/>
            <a:ext cx="8596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Is it true that you are thinking of me     How You love me it’s amazing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54395" y="1071629"/>
            <a:ext cx="860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Who am I that you are mindful of me   that you hear me when I call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814882" y="3319529"/>
            <a:ext cx="7396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    am    a    friend of God       I    am    a    friend of God 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3544" y="5791490"/>
            <a:ext cx="9155113" cy="807814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69" name="Text Box 6"/>
          <p:cNvSpPr txBox="1">
            <a:spLocks noChangeArrowheads="1"/>
          </p:cNvSpPr>
          <p:nvPr/>
        </p:nvSpPr>
        <p:spPr bwMode="auto">
          <a:xfrm>
            <a:off x="1294182" y="6199254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God   Almighty,    Lord of Glory    You  have   called   me friend</a:t>
            </a:r>
          </a:p>
        </p:txBody>
      </p:sp>
      <p:sp>
        <p:nvSpPr>
          <p:cNvPr id="2072" name="Text Box 4"/>
          <p:cNvSpPr txBox="1">
            <a:spLocks noChangeArrowheads="1"/>
          </p:cNvSpPr>
          <p:nvPr/>
        </p:nvSpPr>
        <p:spPr bwMode="auto">
          <a:xfrm>
            <a:off x="1814882" y="4064066"/>
            <a:ext cx="736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    am    a    friend of God </a:t>
            </a:r>
            <a:r>
              <a:rPr lang="en-US" sz="2000" dirty="0" smtClean="0">
                <a:solidFill>
                  <a:schemeClr val="bg1"/>
                </a:solidFill>
              </a:rPr>
              <a:t>      He  </a:t>
            </a:r>
            <a:r>
              <a:rPr lang="en-US" sz="2000" dirty="0">
                <a:solidFill>
                  <a:schemeClr val="bg1"/>
                </a:solidFill>
              </a:rPr>
              <a:t>calls   me  friend</a:t>
            </a:r>
          </a:p>
        </p:txBody>
      </p:sp>
      <p:sp>
        <p:nvSpPr>
          <p:cNvPr id="2076" name="Text Box 4"/>
          <p:cNvSpPr txBox="1">
            <a:spLocks noChangeArrowheads="1"/>
          </p:cNvSpPr>
          <p:nvPr/>
        </p:nvSpPr>
        <p:spPr bwMode="auto">
          <a:xfrm>
            <a:off x="1781545" y="4743516"/>
            <a:ext cx="739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I    am    a    friend of God       I    am    a    friend of God </a:t>
            </a:r>
          </a:p>
        </p:txBody>
      </p:sp>
      <p:sp>
        <p:nvSpPr>
          <p:cNvPr id="2081" name="Text Box 4"/>
          <p:cNvSpPr txBox="1">
            <a:spLocks noChangeArrowheads="1"/>
          </p:cNvSpPr>
          <p:nvPr/>
        </p:nvSpPr>
        <p:spPr bwMode="auto">
          <a:xfrm>
            <a:off x="1730745" y="5442016"/>
            <a:ext cx="741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He calls me friend                    He  calls   me  friend</a:t>
            </a:r>
          </a:p>
        </p:txBody>
      </p:sp>
      <p:sp>
        <p:nvSpPr>
          <p:cNvPr id="6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45908" y="3738953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1700582" y="2417829"/>
            <a:ext cx="2232025" cy="5016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55932" y="2211454"/>
            <a:ext cx="9572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</a:p>
        </p:txBody>
      </p:sp>
      <p:sp>
        <p:nvSpPr>
          <p:cNvPr id="71" name="Text Box 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06945" y="2479741"/>
            <a:ext cx="10175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Punch Hit: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89375" y="2444046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63305" y="2445100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8034707" y="5921441"/>
            <a:ext cx="1103313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Last time: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E2/B</a:t>
            </a:r>
            <a:r>
              <a:rPr 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38100" y="-53412"/>
            <a:ext cx="8607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 of God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2742" y="725455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93238" y="737738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32468" y="745438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38513" y="738714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3363" y="1482719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74172" y="1485120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4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66503" y="1504336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42662" y="297176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89684" y="2957733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42770" y="3720632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42662" y="4444449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89684" y="4430422"/>
            <a:ext cx="6615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C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06945" y="5125171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03807" y="5106850"/>
            <a:ext cx="3329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11410" y="149427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58954" y="588352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A2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95824" y="587568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A2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95609" y="5872784"/>
            <a:ext cx="67570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49476" y="5894484"/>
            <a:ext cx="75547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#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m7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525" y="1295400"/>
            <a:ext cx="9164638" cy="4516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  <a:defRPr/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2750" y="9525"/>
            <a:ext cx="365125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88900"/>
            <a:ext cx="3524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42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525" y="1295400"/>
            <a:ext cx="9164638" cy="4516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  <a:defRPr/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2750" y="9525"/>
            <a:ext cx="365125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88900"/>
            <a:ext cx="3524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70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525" y="1295400"/>
            <a:ext cx="9164638" cy="4516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  <a:defRPr/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2750" y="9525"/>
            <a:ext cx="365125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88900"/>
            <a:ext cx="3524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78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525" y="1295400"/>
            <a:ext cx="9164638" cy="4516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11500"/>
              </a:lnSpc>
              <a:spcBef>
                <a:spcPct val="50000"/>
              </a:spcBef>
              <a:defRPr/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2750" y="9525"/>
            <a:ext cx="3651250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88900"/>
            <a:ext cx="3524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38276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15401</TotalTime>
  <Words>136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596</cp:revision>
  <dcterms:created xsi:type="dcterms:W3CDTF">2000-04-06T22:37:36Z</dcterms:created>
  <dcterms:modified xsi:type="dcterms:W3CDTF">2013-03-30T16:31:38Z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