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23" r:id="rId2"/>
    <p:sldId id="1220" r:id="rId3"/>
    <p:sldId id="1219" r:id="rId4"/>
    <p:sldId id="1221" r:id="rId5"/>
    <p:sldId id="1224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12" y="609600"/>
            <a:ext cx="9144000" cy="505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Gather in on place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heart in one accord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Lifting up our praise to the Lord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wind begins to blow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Like the bird we sore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Everyone will know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Lord,   You are Lord…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14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it was in the time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days we’ve been told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You fill all the house…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blow….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Feel the wind again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Filling the hearts of men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 across this place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Sweet Wind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move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giving our heart to You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Your presence once again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 Wind….   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2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Mighty</a:t>
            </a:r>
            <a:b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Wind….</a:t>
            </a:r>
            <a:endParaRPr lang="en-US" sz="1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86960</TotalTime>
  <Words>15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535</cp:revision>
  <dcterms:created xsi:type="dcterms:W3CDTF">2000-04-04T23:34:29Z</dcterms:created>
  <dcterms:modified xsi:type="dcterms:W3CDTF">2013-03-27T14:06:19Z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