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00" r:id="rId2"/>
    <p:sldId id="401" r:id="rId3"/>
    <p:sldId id="403" r:id="rId4"/>
    <p:sldId id="402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73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8E275F-5573-42A5-BED6-CC2708DF70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678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40C05-B9AA-472B-B05F-1ED4280E88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46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6288B9-E3CB-450A-8924-00250F39E1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05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734431-A594-45AF-9689-009C40E3C6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32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BFB119-B3AB-44AF-A02A-7CB0161DF1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1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0AF90A-7923-42C8-80A8-A300E488D9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3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C2F531-FF1B-48FD-B89F-B2C72726BA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56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427214-B07C-4677-B26D-5ACEE5278D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0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4C9BB-1195-4FC9-9DAC-EEC6B1CD2B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906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5792A-5A9B-45CF-AEA6-CB6FF307E9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1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822E98-6A8A-4CBC-851E-A4C744C0E8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67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877D-CD37-4328-B78A-133A9D8DFA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6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FBF00E-6EA2-4E8F-B1DC-6456E2923A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1/" TargetMode="External"/><Relationship Id="rId13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B/5/" TargetMode="External"/><Relationship Id="rId7" Type="http://schemas.openxmlformats.org/officeDocument/2006/relationships/hyperlink" Target="http://dev.agodsendtech.com/mu_chords/quickimages/0/E/5/" TargetMode="External"/><Relationship Id="rId12" Type="http://schemas.openxmlformats.org/officeDocument/2006/relationships/hyperlink" Target="http://dev.agodsendtech.com/mu_chords/quickimages/0/E/10/" TargetMode="External"/><Relationship Id="rId2" Type="http://schemas.openxmlformats.org/officeDocument/2006/relationships/hyperlink" Target="http://dev.agodsendtech.com/mu_chords/quickimages/0/A/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9/" TargetMode="External"/><Relationship Id="rId11" Type="http://schemas.openxmlformats.org/officeDocument/2006/relationships/hyperlink" Target="http://dev.agodsendtech.com/mu_chords/quickimages/0/F" TargetMode="External"/><Relationship Id="rId5" Type="http://schemas.openxmlformats.org/officeDocument/2006/relationships/hyperlink" Target="http://dev.agodsendtech.com/mu_chords/quickimages/0/D/1/" TargetMode="External"/><Relationship Id="rId10" Type="http://schemas.openxmlformats.org/officeDocument/2006/relationships/hyperlink" Target="http://dev.agodsendtech.com/mu_chords/quickimages/0F" TargetMode="External"/><Relationship Id="rId4" Type="http://schemas.openxmlformats.org/officeDocument/2006/relationships/hyperlink" Target="http://dev.agodsendtech.com/mu_chords/quickimages/0/B/1/" TargetMode="External"/><Relationship Id="rId9" Type="http://schemas.openxmlformats.org/officeDocument/2006/relationships/hyperlink" Target="http://dev.agodsendtech.com/mu_chords/quickimages/0/C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Father’s House</a:t>
            </a:r>
            <a:endParaRPr lang="en-US" sz="40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Rectangle 52"/>
          <p:cNvSpPr>
            <a:spLocks noChangeArrowheads="1"/>
          </p:cNvSpPr>
          <p:nvPr/>
        </p:nvSpPr>
        <p:spPr bwMode="auto">
          <a:xfrm>
            <a:off x="0" y="609600"/>
            <a:ext cx="9144000" cy="2514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2051" name="Rectangle 53"/>
          <p:cNvSpPr>
            <a:spLocks noChangeArrowheads="1"/>
          </p:cNvSpPr>
          <p:nvPr/>
        </p:nvSpPr>
        <p:spPr bwMode="auto">
          <a:xfrm>
            <a:off x="0" y="3124200"/>
            <a:ext cx="9144000" cy="32004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-7834" y="3479131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Welcome to the Father’s House           He awaits with open    arms</a:t>
            </a: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-7834" y="4241131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Where your sins are washed away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and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you’re made whole </a:t>
            </a: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0" y="58293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Jesus made a way for all to       enter  in        to the Father’s House</a:t>
            </a:r>
          </a:p>
        </p:txBody>
      </p:sp>
      <p:sp>
        <p:nvSpPr>
          <p:cNvPr id="80" name="Text Box 2"/>
          <p:cNvSpPr txBox="1">
            <a:spLocks noChangeArrowheads="1"/>
          </p:cNvSpPr>
          <p:nvPr/>
        </p:nvSpPr>
        <p:spPr bwMode="auto">
          <a:xfrm>
            <a:off x="0" y="5026589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Come into the Father’s House            Yes the door is open wide</a:t>
            </a: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6350" y="11239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As we rest here in Your presence          there is peace I can’t describe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-6350" y="18827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All my fears fade away              Drawing me closer to Your side 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3175" y="26527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      And I never will forget                                           When I heard You say to me</a:t>
            </a:r>
          </a:p>
        </p:txBody>
      </p:sp>
      <p:sp>
        <p:nvSpPr>
          <p:cNvPr id="8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170018" y="31322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59121" y="819438"/>
            <a:ext cx="6839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967057" y="8194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43832" y="31541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02500" y="233418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4" name="Text Box 2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198093" y="2320431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23994" y="8011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9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37579" y="801100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621964" y="8067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9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908214" y="806767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885090" y="82535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0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57471" y="819438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1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776648" y="3142898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02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-2437" y="2361684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629260" y="811331"/>
            <a:ext cx="56298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3650" y="15453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0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024450" y="1557799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267260" y="154598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0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617722" y="1545987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319353" y="15472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0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89407" y="1545987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24564" y="1557799"/>
            <a:ext cx="6839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432500" y="155779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99227" y="155779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801474" y="15394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1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684351" y="233418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064937" y="2334180"/>
            <a:ext cx="68228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837498" y="2330025"/>
            <a:ext cx="7249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45216" y="232792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72875" y="232581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026558" y="2327922"/>
            <a:ext cx="652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0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619456" y="2326422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495012" y="2325819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8749567" y="232043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57015" y="3142898"/>
            <a:ext cx="63242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598662" y="31428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515798" y="314350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6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607205" y="3142898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820780" y="3142898"/>
            <a:ext cx="63242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102208" y="469564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690163" y="470454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0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751598" y="4695649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59217" y="4714421"/>
            <a:ext cx="63242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835817" y="46837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42623" y="468438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4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509861" y="4670671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547605" y="4683781"/>
            <a:ext cx="63242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386622" y="390243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153150" y="3881673"/>
            <a:ext cx="652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8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011638" y="3881673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163691" y="3893879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0" name="Text Box 2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545087" y="3915958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4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096561" y="39159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42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4947475" y="389926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7830" y="545996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90162" y="5457318"/>
            <a:ext cx="652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5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454424" y="5467361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4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38426" y="5457318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7" name="Text Box 2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418531" y="5455774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4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587350" y="54557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49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3915548" y="545731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5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126561" y="54651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45243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2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3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br>
              <a:rPr lang="en-US" sz="13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3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Father’s</a:t>
            </a:r>
            <a:br>
              <a:rPr lang="en-US" sz="13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3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House</a:t>
            </a:r>
            <a:endParaRPr lang="en-US" sz="138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0145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641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45243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2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3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br>
              <a:rPr lang="en-US" sz="13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3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Father’s</a:t>
            </a:r>
            <a:br>
              <a:rPr lang="en-US" sz="13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3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House</a:t>
            </a:r>
            <a:endParaRPr lang="en-US" sz="138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0145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3444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45243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2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3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br>
              <a:rPr lang="en-US" sz="13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3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Father’s</a:t>
            </a:r>
            <a:br>
              <a:rPr lang="en-US" sz="13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3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House</a:t>
            </a:r>
            <a:endParaRPr lang="en-US" sz="138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0145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589984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15621</TotalTime>
  <Words>170</Words>
  <Application>Microsoft Office PowerPoint</Application>
  <PresentationFormat>On-screen Show (4:3)</PresentationFormat>
  <Paragraphs>76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451</cp:revision>
  <dcterms:created xsi:type="dcterms:W3CDTF">2000-04-06T22:37:36Z</dcterms:created>
  <dcterms:modified xsi:type="dcterms:W3CDTF">2013-03-29T18:03:08Z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