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223" r:id="rId2"/>
    <p:sldId id="1219" r:id="rId3"/>
    <p:sldId id="1220" r:id="rId4"/>
    <p:sldId id="1221" r:id="rId5"/>
    <p:sldId id="1222" r:id="rId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78" d="100"/>
          <a:sy n="78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1"/>
            <a:ext cx="12192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testify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I see it with my eyes…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Your Word is true My God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 Cannot lie…</a:t>
            </a: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6178" y="914400"/>
            <a:ext cx="12192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  Your mercy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follow me all of my days…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304800"/>
            <a:ext cx="12192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 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524000" y="457201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86947</TotalTime>
  <Words>14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Bookman Old Style</vt:lpstr>
      <vt:lpstr>Monotype Corsiva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532</cp:revision>
  <dcterms:created xsi:type="dcterms:W3CDTF">2000-04-04T23:34:29Z</dcterms:created>
  <dcterms:modified xsi:type="dcterms:W3CDTF">2013-03-25T16:32:42Z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