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3"/>
  </p:notesMasterIdLst>
  <p:sldIdLst>
    <p:sldId id="413" r:id="rId3"/>
    <p:sldId id="404" r:id="rId4"/>
    <p:sldId id="405" r:id="rId5"/>
    <p:sldId id="411" r:id="rId6"/>
    <p:sldId id="412" r:id="rId7"/>
    <p:sldId id="406" r:id="rId8"/>
    <p:sldId id="408" r:id="rId9"/>
    <p:sldId id="409" r:id="rId10"/>
    <p:sldId id="401" r:id="rId11"/>
    <p:sldId id="410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12373"/>
    <a:srgbClr val="960000"/>
    <a:srgbClr val="0B2A8F"/>
    <a:srgbClr val="003399"/>
    <a:srgbClr val="0066CC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2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7075EE-ACDC-4218-BC32-69D2217D54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59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33B5C5-1E03-482C-83CC-4DE68A7C2C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8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53C3A2-5CA9-4805-AE77-63F247BB84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6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E3F988-55BB-4981-A131-B83C92FD2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69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615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176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685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577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632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127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56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0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50944-4589-4C75-929C-497F5F90B3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45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0977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5109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03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996C2-830A-465B-BFAC-6354DC526A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8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938C04-0322-4471-BD5E-D5192CC4B5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7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DAD919-A9BB-43E5-97F1-E6E0566286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1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A4E2B-4C4D-4F8D-B3C7-90EA222011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6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D2ECD6-2E1E-4D22-8CDD-C136B605B2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77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939C7-D972-4153-A4A9-FC65326119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4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1BD6BF-12C4-47B9-A5E5-9634DC67C6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1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752667-B5D0-401D-9CFF-81B6E6C8CE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947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D/2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Bb/1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D/2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Bb/1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Bb/1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D/2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Bb/1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D/2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Bb/1/" TargetMode="External"/><Relationship Id="rId5" Type="http://schemas.openxmlformats.org/officeDocument/2006/relationships/hyperlink" Target="http://dev.agodsendtech.com/mu_chords/quickimages/0/D/2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Bb/1/" TargetMode="External"/><Relationship Id="rId5" Type="http://schemas.openxmlformats.org/officeDocument/2006/relationships/hyperlink" Target="http://dev.agodsendtech.com/mu_chords/quickimages/0/D/2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2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F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0144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698458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642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320" y="694871"/>
            <a:ext cx="3040952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000000"/>
                </a:solidFill>
              </a:rPr>
              <a:t>Intro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1219200"/>
            <a:ext cx="9131300" cy="5638799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2107" y="1219200"/>
            <a:ext cx="9134475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This I’ll testify…</a:t>
            </a:r>
            <a:br>
              <a:rPr lang="en-US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Until I see it with my eyes…</a:t>
            </a:r>
            <a:r>
              <a:rPr lang="en-US" sz="4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/>
            </a:r>
            <a:br>
              <a:rPr lang="en-US" sz="4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Your Word is true  my God…</a:t>
            </a:r>
            <a:br>
              <a:rPr lang="en-US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 cannot lie…</a:t>
            </a: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78472" y="132967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90024" y="1329671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19106" y="1316944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99605" y="25461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908907" y="2549695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32443" y="2544912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6588" y="50026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78758" y="385393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67107" y="374052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09539" y="5002651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208290" y="3803203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51014" y="4988840"/>
            <a:ext cx="5357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94595" y="5002651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955622" y="503345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19544" y="5032796"/>
            <a:ext cx="5357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015042" y="5032796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289411" y="503279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26149" y="5032796"/>
            <a:ext cx="5357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527531" y="5032796"/>
            <a:ext cx="7044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56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0" y="951330"/>
            <a:ext cx="9134475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This I’ll testify…</a:t>
            </a:r>
            <a:b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Until I see it with my eyes…</a:t>
            </a: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/>
            </a:r>
            <a:b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Your Word is true my God…</a:t>
            </a:r>
            <a:b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 cannot lie…</a:t>
            </a: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6365" y="106180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57917" y="1061801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186999" y="1049074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67498" y="227824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876800" y="2281825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00336" y="2277042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14481" y="47347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21279" y="353533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35000" y="347265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77432" y="4734781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176183" y="3535333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18907" y="4720970"/>
            <a:ext cx="5357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62488" y="4734781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55452" y="4735435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819374" y="4734781"/>
            <a:ext cx="5357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14872" y="4734781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689241" y="47347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25979" y="4734781"/>
            <a:ext cx="5357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927361" y="4734781"/>
            <a:ext cx="7044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2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951330"/>
            <a:ext cx="9131300" cy="590667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93648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1a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951330"/>
            <a:ext cx="9134475" cy="56323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And  I would have despaired 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unless I had believed  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I’d see Your goodness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For Your Word says Your mercy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Will follow me all of my days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734644" y="214438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6154" y="2110498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92437" y="105278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63570" y="211049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68540" y="1033497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17673" y="3245447"/>
            <a:ext cx="7044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33172" y="32397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47718" y="433047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01664" y="5472749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62817" y="543844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93228" y="542972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99903" y="4393322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32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951330"/>
            <a:ext cx="9131300" cy="5906670"/>
          </a:xfrm>
          <a:prstGeom prst="rect">
            <a:avLst/>
          </a:prstGeom>
          <a:solidFill>
            <a:srgbClr val="51237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93648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1b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951330"/>
            <a:ext cx="9134475" cy="56323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And  I would have despaired 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unless I had believed  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I’d see Your 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glo-ry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/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And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 know if I’m seeking You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promised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/>
            </a:r>
            <a:b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I’d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see Your Face…    My Faithful God….</a:t>
            </a: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33495" y="21230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49418" y="208395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92437" y="105278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63570" y="211049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68540" y="1033497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11350" y="3218902"/>
            <a:ext cx="7044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16850" y="321382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82776" y="431816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9448" y="534267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229136" y="429979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12848" y="4302925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90800" y="5472749"/>
            <a:ext cx="7044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365750" y="546583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010400" y="546583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412034" y="54587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832028" y="5458798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435825" y="5461141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91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080" y="1010900"/>
            <a:ext cx="9131300" cy="5847099"/>
          </a:xfrm>
          <a:prstGeom prst="rect">
            <a:avLst/>
          </a:prstGeom>
          <a:solidFill>
            <a:srgbClr val="96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=</a:t>
            </a:r>
            <a:endParaRPr lang="en-US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1a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9791" y="1165086"/>
            <a:ext cx="9144277" cy="45243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My Faithful God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My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Faithful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God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My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Faithful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God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My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Faithful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God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58193" y="12174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59827" y="121037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79821" y="1210379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83618" y="121272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58193" y="226387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59827" y="225683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79821" y="2256839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83618" y="225918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07393" y="336500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09027" y="33579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29021" y="335797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32818" y="3360316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07393" y="448216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09027" y="447512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29021" y="447512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32818" y="4477469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69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080" y="1010900"/>
            <a:ext cx="9131300" cy="5847099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=</a:t>
            </a:r>
            <a:endParaRPr lang="en-US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1b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9791" y="1165086"/>
            <a:ext cx="9144277" cy="45243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My Faithful God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My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Faithful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God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My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Faithful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God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My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Faithful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God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58193" y="12174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59827" y="121037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79821" y="1210379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83618" y="121272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58193" y="226387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59827" y="225683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79821" y="2256839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83618" y="225918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07393" y="336500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09027" y="33579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29021" y="335797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32818" y="3360316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07393" y="448216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09027" y="447512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29021" y="447512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32818" y="4477469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93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080" y="1010900"/>
            <a:ext cx="9131300" cy="5847099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=</a:t>
            </a:r>
            <a:endParaRPr lang="en-US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8861" y="1134606"/>
            <a:ext cx="9144277" cy="230832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My Faithful God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15986" y="12174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04215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6437" y="1591905"/>
            <a:ext cx="9144000" cy="3950202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0" y="-9525"/>
            <a:ext cx="9144000" cy="1614488"/>
          </a:xfrm>
          <a:prstGeom prst="rect">
            <a:avLst/>
          </a:prstGeom>
          <a:solidFill>
            <a:srgbClr val="0B2A8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This </a:t>
            </a:r>
            <a:r>
              <a:rPr lang="en-US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I’ll  testify     until </a:t>
            </a:r>
            <a:r>
              <a:rPr 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see it with my eyes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1143000"/>
            <a:ext cx="9144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Your Word is true, my God           </a:t>
            </a:r>
            <a:r>
              <a:rPr lang="en-US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can-not  lie</a:t>
            </a:r>
            <a:endParaRPr lang="en-US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1909763"/>
            <a:ext cx="9144000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would have despaired unless I had believed I’d see You goodness</a:t>
            </a: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38100" y="2662238"/>
            <a:ext cx="9144000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Your Word says Your mercy will follow me all of my days</a:t>
            </a: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0" y="3535363"/>
            <a:ext cx="9144000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would have despaired unless I had believed I’d see You </a:t>
            </a:r>
            <a:r>
              <a:rPr lang="en-US" sz="23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</a:t>
            </a:r>
            <a:r>
              <a:rPr 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----</a:t>
            </a:r>
            <a:r>
              <a:rPr lang="en-US" sz="23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</a:t>
            </a:r>
            <a:endParaRPr lang="en-US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38100" y="4287838"/>
            <a:ext cx="9144000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know if  I’m seeking You promised that I’d see Your Face</a:t>
            </a:r>
          </a:p>
        </p:txBody>
      </p: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5254" y="5096020"/>
            <a:ext cx="9144000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My  Faithful  </a:t>
            </a:r>
            <a:r>
              <a:rPr lang="en-US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endParaRPr lang="en-US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468034" y="82530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5173" y="82006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2483" y="-2298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67317" y="-3206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38200" y="-18543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20709" y="-2298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143674" y="-102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139241" y="-19496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14400" y="80859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03189" y="82530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967317" y="813515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31563" y="825302"/>
            <a:ext cx="5357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074726" y="82530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487841" y="812145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984055" y="812145"/>
            <a:ext cx="5357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547261" y="811491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184535" y="81478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668405" y="160496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23930" y="161398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14400" y="162101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9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526527" y="1618736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49548" y="1603375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630104" y="1620897"/>
            <a:ext cx="7044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405054" y="16139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74726" y="235358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34447" y="2361368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54042" y="235358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0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114502" y="236363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365079" y="2353588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052834" y="2372559"/>
            <a:ext cx="7044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846457" y="23725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23510" y="319728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79035" y="320630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69505" y="32133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0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581632" y="321105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804653" y="3195697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685209" y="3213219"/>
            <a:ext cx="7044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460159" y="320630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915759" y="39796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49648" y="397965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54974" y="399571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1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556968" y="3979657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670678" y="3995591"/>
            <a:ext cx="7044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445628" y="39886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60983" y="474537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1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462617" y="473834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82611" y="473834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486408" y="474068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2" name="Rectangle 1"/>
          <p:cNvSpPr>
            <a:spLocks noChangeArrowheads="1"/>
          </p:cNvSpPr>
          <p:nvPr/>
        </p:nvSpPr>
        <p:spPr bwMode="auto">
          <a:xfrm>
            <a:off x="0" y="5558041"/>
            <a:ext cx="8988664" cy="1292026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28" name="Text Box 5"/>
          <p:cNvSpPr txBox="1">
            <a:spLocks noChangeArrowheads="1"/>
          </p:cNvSpPr>
          <p:nvPr/>
        </p:nvSpPr>
        <p:spPr bwMode="auto">
          <a:xfrm>
            <a:off x="0" y="5952535"/>
            <a:ext cx="9144000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 Faithful  </a:t>
            </a:r>
            <a:r>
              <a:rPr lang="en-US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                      My  </a:t>
            </a:r>
            <a:r>
              <a:rPr 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  God</a:t>
            </a:r>
          </a:p>
        </p:txBody>
      </p:sp>
      <p:sp>
        <p:nvSpPr>
          <p:cNvPr id="12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55729" y="56018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457363" y="55948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77357" y="5594859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481154" y="559720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750193" y="557171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151827" y="556468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71821" y="556468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175618" y="556702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44092" y="5991283"/>
            <a:ext cx="1244572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Repeat</a:t>
            </a:r>
            <a:br>
              <a:rPr lang="en-US" sz="1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</a:br>
            <a:r>
              <a:rPr lang="en-US" sz="1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As Needed</a:t>
            </a:r>
            <a:endParaRPr lang="en-US" sz="16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24967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13942</TotalTime>
  <Words>295</Words>
  <Application>Microsoft Office PowerPoint</Application>
  <PresentationFormat>On-screen Show (4:3)</PresentationFormat>
  <Paragraphs>184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Times New Roman</vt:lpstr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454</cp:revision>
  <dcterms:created xsi:type="dcterms:W3CDTF">2000-04-06T22:37:36Z</dcterms:created>
  <dcterms:modified xsi:type="dcterms:W3CDTF">2013-03-29T17:52:02Z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