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3"/>
  </p:notesMasterIdLst>
  <p:sldIdLst>
    <p:sldId id="413" r:id="rId3"/>
    <p:sldId id="404" r:id="rId4"/>
    <p:sldId id="405" r:id="rId5"/>
    <p:sldId id="411" r:id="rId6"/>
    <p:sldId id="412" r:id="rId7"/>
    <p:sldId id="406" r:id="rId8"/>
    <p:sldId id="408" r:id="rId9"/>
    <p:sldId id="409" r:id="rId10"/>
    <p:sldId id="401" r:id="rId11"/>
    <p:sldId id="41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12373"/>
    <a:srgbClr val="960000"/>
    <a:srgbClr val="0B2A8F"/>
    <a:srgbClr val="003399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2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7075EE-ACDC-4218-BC32-69D2217D54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59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3B5C5-1E03-482C-83CC-4DE68A7C2C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8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3C3A2-5CA9-4805-AE77-63F247BB84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6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3F988-55BB-4981-A131-B83C92FD26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69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615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76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85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577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632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127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56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0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50944-4589-4C75-929C-497F5F90B3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45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97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510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03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996C2-830A-465B-BFAC-6354DC526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8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938C04-0322-4471-BD5E-D5192CC4B5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7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AD919-A9BB-43E5-97F1-E6E0566286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1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A4E2B-4C4D-4F8D-B3C7-90EA222011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6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D2ECD6-2E1E-4D22-8CDD-C136B605B2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7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9939C7-D972-4153-A4A9-FC65326119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4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BD6BF-12C4-47B9-A5E5-9634DC67C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1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752667-B5D0-401D-9CFF-81B6E6C8CE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947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Bb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Bb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D/2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D/2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2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F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0144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69845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642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320" y="694871"/>
            <a:ext cx="304095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00"/>
                </a:solidFill>
              </a:rPr>
              <a:t>Intro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1219200"/>
            <a:ext cx="9131300" cy="5638799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107" y="1219200"/>
            <a:ext cx="9134475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This I’ll testify…</a:t>
            </a:r>
            <a:b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Until I see it with my eyes…</a:t>
            </a:r>
            <a:r>
              <a:rPr lang="en-US" sz="4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4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Your Word is true  my God…</a:t>
            </a:r>
            <a:b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cannot lie…</a:t>
            </a: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8472" y="13296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90024" y="132967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19106" y="1316944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99605" y="25461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08907" y="254969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32443" y="2544912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6588" y="50026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78758" y="385393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67107" y="37405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9539" y="500265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08290" y="3803203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1014" y="4988840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94595" y="500265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55622" y="503345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19544" y="5032796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15042" y="503279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89411" y="50327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26149" y="5032796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27531" y="5032796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5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0" y="951330"/>
            <a:ext cx="9134475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This I’ll testify…</a:t>
            </a:r>
            <a:b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Until I see it with my eyes…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Your Word is true my God…</a:t>
            </a:r>
            <a:b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cannot lie…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6365" y="10618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57917" y="106180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86999" y="1049074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67498" y="22782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76800" y="228182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00336" y="2277042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4481" y="47347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21279" y="353533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35000" y="34726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77432" y="473478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76183" y="3535333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8907" y="4720970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62488" y="473478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55452" y="473543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19374" y="4734781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14872" y="473478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89241" y="47347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25979" y="4734781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27361" y="4734781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24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951330"/>
            <a:ext cx="9131300" cy="590667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951330"/>
            <a:ext cx="9134475" cy="56323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And  I would have despaired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unless I had believed 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I’d see Your goodness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Your Word says Your mercy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Will follow me all of my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34644" y="21443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6154" y="211049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2437" y="10527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63570" y="211049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68540" y="103349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17673" y="3245447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33172" y="32397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47718" y="43304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01664" y="547274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62817" y="54384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3228" y="542972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99903" y="4393322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3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951330"/>
            <a:ext cx="9131300" cy="5906670"/>
          </a:xfrm>
          <a:prstGeom prst="rect">
            <a:avLst/>
          </a:prstGeom>
          <a:solidFill>
            <a:srgbClr val="51237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951330"/>
            <a:ext cx="9134475" cy="56323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And  I would have despaired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unless I had believed 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I’d see Your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glo-ry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And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 know if I’m seeking You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promised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I’d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see Your Face…    My Faithful God….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33495" y="21230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49418" y="208395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2437" y="10527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63570" y="211049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68540" y="103349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11350" y="3218902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16850" y="32138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82776" y="431816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448" y="53426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29136" y="429979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2848" y="4302925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90800" y="5472749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65750" y="54658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010400" y="54658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12034" y="54587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832028" y="545879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435825" y="546114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9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080" y="1010900"/>
            <a:ext cx="9131300" cy="5847099"/>
          </a:xfrm>
          <a:prstGeom prst="rect">
            <a:avLst/>
          </a:prstGeom>
          <a:solidFill>
            <a:srgbClr val="96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=</a:t>
            </a:r>
            <a:endParaRPr lang="en-US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791" y="1165086"/>
            <a:ext cx="9144277" cy="45243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My Faithful God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My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Faithful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My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Faithful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My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Faithful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58193" y="12174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59827" y="12103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79821" y="121037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83618" y="121272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58193" y="22638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59827" y="22568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79821" y="225683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83618" y="225918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07393" y="33650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09027" y="33579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29021" y="335797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32818" y="336031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07393" y="44821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09027" y="44751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29021" y="4475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32818" y="447746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6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080" y="1010900"/>
            <a:ext cx="9131300" cy="5847099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=</a:t>
            </a:r>
            <a:endParaRPr lang="en-US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791" y="1165086"/>
            <a:ext cx="9144277" cy="45243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My Faithful God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My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Faithful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My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Faithful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My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Faithful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58193" y="12174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59827" y="12103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79821" y="121037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83618" y="121272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58193" y="22638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59827" y="22568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79821" y="225683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83618" y="225918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07393" y="33650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09027" y="33579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29021" y="335797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32818" y="336031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07393" y="44821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09027" y="44751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29021" y="4475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32818" y="447746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93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080" y="1010900"/>
            <a:ext cx="9131300" cy="5847099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=</a:t>
            </a:r>
            <a:endParaRPr lang="en-US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861" y="1134606"/>
            <a:ext cx="9144277" cy="23083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My Faithful God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5986" y="12174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0421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6437" y="1591905"/>
            <a:ext cx="9144000" cy="3950202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-9525"/>
            <a:ext cx="9144000" cy="1614488"/>
          </a:xfrm>
          <a:prstGeom prst="rect">
            <a:avLst/>
          </a:prstGeom>
          <a:solidFill>
            <a:srgbClr val="0B2A8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This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I’ll  testify     until </a:t>
            </a: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see it with my eyes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143000"/>
            <a:ext cx="9144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Your Word is true, my God          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can-not  lie</a:t>
            </a:r>
            <a:endParaRPr lang="en-US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909763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would have despaired unless I had believed I’d see You goodness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38100" y="2662238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Your Word says Your mercy will follow me all of my days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0" y="3535363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would have despaired unless I had believed I’d see You </a:t>
            </a:r>
            <a:r>
              <a:rPr lang="en-US" sz="23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</a:t>
            </a: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</a:t>
            </a:r>
            <a:r>
              <a:rPr lang="en-US" sz="23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</a:t>
            </a:r>
            <a:endParaRPr lang="en-US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38100" y="4287838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know if  I’m seeking You promised that I’d see Your Face</a:t>
            </a: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5254" y="5096020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My  Faithful 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68034" y="8253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5173" y="82006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483" y="-229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67317" y="-3206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38200" y="-18543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20709" y="-229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43674" y="-102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139241" y="-19496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14400" y="8085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03189" y="8253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67317" y="813515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31563" y="825302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74726" y="8253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87841" y="81214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984055" y="812145"/>
            <a:ext cx="535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47261" y="81149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184535" y="8147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68405" y="160496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23930" y="16139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14400" y="16210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26527" y="161873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49548" y="1603375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30104" y="1620897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405054" y="16139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74726" y="23535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34447" y="236136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54042" y="23535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14502" y="236363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65079" y="235358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052834" y="2372559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846457" y="23725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23510" y="31972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79035" y="320630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69505" y="32133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81632" y="321105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04653" y="319569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85209" y="3213219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460159" y="32063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15759" y="39796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49648" y="397965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54974" y="39957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56968" y="397965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70678" y="3995591"/>
            <a:ext cx="7044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445628" y="39886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60983" y="47453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462617" y="47383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82611" y="473834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86408" y="474068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Rectangle 1"/>
          <p:cNvSpPr>
            <a:spLocks noChangeArrowheads="1"/>
          </p:cNvSpPr>
          <p:nvPr/>
        </p:nvSpPr>
        <p:spPr bwMode="auto">
          <a:xfrm>
            <a:off x="0" y="5558041"/>
            <a:ext cx="8988664" cy="1292026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28" name="Text Box 5"/>
          <p:cNvSpPr txBox="1">
            <a:spLocks noChangeArrowheads="1"/>
          </p:cNvSpPr>
          <p:nvPr/>
        </p:nvSpPr>
        <p:spPr bwMode="auto">
          <a:xfrm>
            <a:off x="0" y="5952535"/>
            <a:ext cx="9144000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 Faithful  </a:t>
            </a:r>
            <a:r>
              <a:rPr 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                      My  </a:t>
            </a:r>
            <a:r>
              <a:rPr 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 God</a:t>
            </a:r>
          </a:p>
        </p:txBody>
      </p:sp>
      <p:sp>
        <p:nvSpPr>
          <p:cNvPr id="1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55729" y="56018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457363" y="55948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77357" y="559485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81154" y="55972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50193" y="55717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151827" y="55646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71821" y="556468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75618" y="55670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44092" y="5991283"/>
            <a:ext cx="1244572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Repeat</a:t>
            </a:r>
            <a:b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</a:b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As Needed</a:t>
            </a:r>
            <a:endParaRPr lang="en-US" sz="16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24967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13942</TotalTime>
  <Words>295</Words>
  <Application>Microsoft Office PowerPoint</Application>
  <PresentationFormat>On-screen Show (4:3)</PresentationFormat>
  <Paragraphs>184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454</cp:revision>
  <dcterms:created xsi:type="dcterms:W3CDTF">2000-04-06T22:37:36Z</dcterms:created>
  <dcterms:modified xsi:type="dcterms:W3CDTF">2013-03-29T17:52:02Z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