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401" r:id="rId3"/>
    <p:sldId id="403" r:id="rId4"/>
    <p:sldId id="406" r:id="rId5"/>
    <p:sldId id="405" r:id="rId6"/>
    <p:sldId id="404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B2A8F"/>
    <a:srgbClr val="003399"/>
    <a:srgbClr val="0066CC"/>
    <a:srgbClr val="FF0000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5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7075EE-ACDC-4218-BC32-69D2217D54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59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33B5C5-1E03-482C-83CC-4DE68A7C2C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8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53C3A2-5CA9-4805-AE77-63F247BB84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67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E3F988-55BB-4981-A131-B83C92FD26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69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469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079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66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844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785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632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1465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88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50944-4589-4C75-929C-497F5F90B3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451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8943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9830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757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996C2-830A-465B-BFAC-6354DC526A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8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938C04-0322-4471-BD5E-D5192CC4B5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7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DAD919-A9BB-43E5-97F1-E6E0566286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1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3A4E2B-4C4D-4F8D-B3C7-90EA222011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6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D2ECD6-2E1E-4D22-8CDD-C136B605B2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77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939C7-D972-4153-A4A9-FC65326119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4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1BD6BF-12C4-47B9-A5E5-9634DC67C6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1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752667-B5D0-401D-9CFF-81B6E6C8CE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0330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2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Bb/1/" TargetMode="External"/><Relationship Id="rId4" Type="http://schemas.openxmlformats.org/officeDocument/2006/relationships/hyperlink" Target="http://dev.agodsendtech.com/mu_chords/quickimages/0/F/1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6437" y="1591905"/>
            <a:ext cx="9144000" cy="3950202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0" y="-9525"/>
            <a:ext cx="9144000" cy="1614488"/>
          </a:xfrm>
          <a:prstGeom prst="rect">
            <a:avLst/>
          </a:prstGeom>
          <a:solidFill>
            <a:srgbClr val="0B2A8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This </a:t>
            </a:r>
            <a:r>
              <a:rPr lang="en-US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I’ll  testify     until </a:t>
            </a:r>
            <a:r>
              <a:rPr 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see it with my eyes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1143000"/>
            <a:ext cx="9144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Your Word is true, my God           </a:t>
            </a:r>
            <a:r>
              <a:rPr lang="en-US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can-not  lie</a:t>
            </a:r>
            <a:endParaRPr lang="en-US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1909763"/>
            <a:ext cx="9144000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would have despaired unless I had believed I’d see You goodness</a:t>
            </a: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38100" y="2662238"/>
            <a:ext cx="9144000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Your Word says Your mercy will follow me all of my days</a:t>
            </a: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0" y="3535363"/>
            <a:ext cx="9144000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would have despaired unless I had believed I’d see You </a:t>
            </a:r>
            <a:r>
              <a:rPr lang="en-US" sz="23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</a:t>
            </a:r>
            <a:r>
              <a:rPr 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----</a:t>
            </a:r>
            <a:r>
              <a:rPr lang="en-US" sz="23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</a:t>
            </a:r>
            <a:endParaRPr lang="en-US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38100" y="4287838"/>
            <a:ext cx="9144000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know if  I’m seeking You promised that I’d see Your Face</a:t>
            </a:r>
          </a:p>
        </p:txBody>
      </p:sp>
      <p:sp>
        <p:nvSpPr>
          <p:cNvPr id="66" name="Text Box 5"/>
          <p:cNvSpPr txBox="1">
            <a:spLocks noChangeArrowheads="1"/>
          </p:cNvSpPr>
          <p:nvPr/>
        </p:nvSpPr>
        <p:spPr bwMode="auto">
          <a:xfrm>
            <a:off x="5254" y="5096020"/>
            <a:ext cx="9144000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My  Faithful  </a:t>
            </a:r>
            <a:r>
              <a:rPr lang="en-US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endParaRPr lang="en-US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468034" y="82530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45173" y="820064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2483" y="-2298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67317" y="-32068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38200" y="-18543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20709" y="-2298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143674" y="-102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139241" y="-19496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14400" y="80859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03189" y="82530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967317" y="813515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31563" y="825302"/>
            <a:ext cx="5357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074726" y="82530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487841" y="812145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984055" y="812145"/>
            <a:ext cx="5357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547261" y="811491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184535" y="81478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668405" y="160496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23930" y="1613981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14400" y="162101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9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526527" y="1618736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749548" y="1603375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630104" y="1620897"/>
            <a:ext cx="7044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405054" y="161398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74726" y="235358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734447" y="2361368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54042" y="235358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0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114502" y="236363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365079" y="2353588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052834" y="2372559"/>
            <a:ext cx="7044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846457" y="237255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23510" y="319728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79035" y="3206303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69505" y="321333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0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581632" y="3211058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804653" y="3195697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685209" y="3213219"/>
            <a:ext cx="7044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460159" y="320630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915759" y="397965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49648" y="3979657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54974" y="399571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1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556968" y="3979657"/>
            <a:ext cx="5334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670678" y="3995591"/>
            <a:ext cx="7044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445628" y="398867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060983" y="474537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1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462617" y="473834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82611" y="4738344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486408" y="4740687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2" name="Rectangle 1"/>
          <p:cNvSpPr>
            <a:spLocks noChangeArrowheads="1"/>
          </p:cNvSpPr>
          <p:nvPr/>
        </p:nvSpPr>
        <p:spPr bwMode="auto">
          <a:xfrm>
            <a:off x="0" y="5558041"/>
            <a:ext cx="9144000" cy="1292026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28" name="Text Box 5"/>
          <p:cNvSpPr txBox="1">
            <a:spLocks noChangeArrowheads="1"/>
          </p:cNvSpPr>
          <p:nvPr/>
        </p:nvSpPr>
        <p:spPr bwMode="auto">
          <a:xfrm>
            <a:off x="0" y="5952535"/>
            <a:ext cx="9144000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 Faithful  </a:t>
            </a:r>
            <a:r>
              <a:rPr lang="en-US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                      My  </a:t>
            </a:r>
            <a:r>
              <a:rPr 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Faithful  God</a:t>
            </a:r>
          </a:p>
        </p:txBody>
      </p:sp>
      <p:sp>
        <p:nvSpPr>
          <p:cNvPr id="12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055729" y="560189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3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457363" y="559485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77357" y="5594859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481154" y="559720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750193" y="557171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3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151827" y="556468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71821" y="5564684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175618" y="5567027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44092" y="5991283"/>
            <a:ext cx="1244572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Repeat</a:t>
            </a:r>
            <a:br>
              <a:rPr lang="en-US" sz="1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</a:br>
            <a:r>
              <a:rPr lang="en-US" sz="1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As Needed</a:t>
            </a:r>
            <a:endParaRPr lang="en-US" sz="16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24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11500"/>
              </a:lnSpc>
              <a:spcBef>
                <a:spcPct val="50000"/>
              </a:spcBef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Faithful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0144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88524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11500"/>
              </a:lnSpc>
              <a:spcBef>
                <a:spcPct val="50000"/>
              </a:spcBef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Faithful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0144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52368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11500"/>
              </a:lnSpc>
              <a:spcBef>
                <a:spcPct val="50000"/>
              </a:spcBef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Faithful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0144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34508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11500"/>
              </a:lnSpc>
              <a:spcBef>
                <a:spcPct val="50000"/>
              </a:spcBef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Faithful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0144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54772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13113</TotalTime>
  <Words>164</Words>
  <Application>Microsoft Office PowerPoint</Application>
  <PresentationFormat>On-screen Show (4:3)</PresentationFormat>
  <Paragraphs>73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Blank Presentation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445</cp:revision>
  <dcterms:created xsi:type="dcterms:W3CDTF">2000-04-06T22:37:36Z</dcterms:created>
  <dcterms:modified xsi:type="dcterms:W3CDTF">2013-03-29T17:45:26Z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