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1253" r:id="rId2"/>
    <p:sldId id="1221" r:id="rId3"/>
    <p:sldId id="1220" r:id="rId4"/>
    <p:sldId id="1222" r:id="rId5"/>
    <p:sldId id="1215" r:id="rId6"/>
    <p:sldId id="1225" r:id="rId7"/>
    <p:sldId id="1224" r:id="rId8"/>
    <p:sldId id="1226" r:id="rId9"/>
    <p:sldId id="1223" r:id="rId10"/>
    <p:sldId id="1230" r:id="rId11"/>
    <p:sldId id="1229" r:id="rId12"/>
    <p:sldId id="1231" r:id="rId13"/>
    <p:sldId id="1227" r:id="rId14"/>
    <p:sldId id="1233" r:id="rId15"/>
    <p:sldId id="1232" r:id="rId16"/>
    <p:sldId id="1234" r:id="rId17"/>
    <p:sldId id="1228" r:id="rId18"/>
    <p:sldId id="1237" r:id="rId19"/>
    <p:sldId id="1236" r:id="rId20"/>
    <p:sldId id="1238" r:id="rId21"/>
    <p:sldId id="1235" r:id="rId22"/>
    <p:sldId id="1241" r:id="rId23"/>
    <p:sldId id="1240" r:id="rId24"/>
    <p:sldId id="1242" r:id="rId25"/>
    <p:sldId id="1239" r:id="rId26"/>
    <p:sldId id="1247" r:id="rId27"/>
    <p:sldId id="1243" r:id="rId28"/>
    <p:sldId id="1248" r:id="rId29"/>
    <p:sldId id="1244" r:id="rId30"/>
    <p:sldId id="1249" r:id="rId31"/>
    <p:sldId id="1245" r:id="rId32"/>
    <p:sldId id="1251" r:id="rId33"/>
    <p:sldId id="1250" r:id="rId34"/>
    <p:sldId id="1252" r:id="rId35"/>
    <p:sldId id="1246" r:id="rId36"/>
    <p:sldId id="1254" r:id="rId37"/>
    <p:sldId id="1255" r:id="rId38"/>
    <p:sldId id="1256" r:id="rId39"/>
    <p:sldId id="1257" r:id="rId4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DAD75CB4-2A26-4846-B849-89116A5B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27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FF7F8-DAC5-4E72-A369-BE1810272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8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DAC7-AC3D-43FF-94D5-A0B61BE42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2B81-61C3-4A92-9602-8AB7790E8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6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C89AF-2A55-45E9-A7D7-20D282FF7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41D14-CAD2-4E9E-A90D-95F7E05F0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4F951-6C26-4909-992D-15D3F4AA6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E4DDB-F944-40E8-BA5B-50EA6DA4F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CDE7F-4DA5-4781-8E2D-7BABA7CFC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EEB18-692A-48EB-A375-FF21417EA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1238B-BE24-4C2B-A392-60C2D8C23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4989-DF37-44C2-AFB7-B6E470D751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5699C0AC-69E7-405A-B517-7FEA7106B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2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He’s worthy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2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44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 all our praise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2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 all our praise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48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He’s worthy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4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59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 all our praise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95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 all our praise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68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 a melody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7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 a melody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71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this house</a:t>
            </a:r>
          </a:p>
        </p:txBody>
      </p:sp>
    </p:spTree>
    <p:extLst>
      <p:ext uri="{BB962C8B-B14F-4D97-AF65-F5344CB8AC3E}">
        <p14:creationId xmlns:p14="http://schemas.microsoft.com/office/powerpoint/2010/main" val="42012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 a melody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Sing unto the Lord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21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 a melody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Sing unto the Lord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76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 has given us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58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 has given 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93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 has given 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 song and a sword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5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 has given 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 song and a sword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2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Glory and Honor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82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Glory and Honor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30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Power and Praise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54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Power and Praise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48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this house</a:t>
            </a:r>
          </a:p>
        </p:txBody>
      </p:sp>
    </p:spTree>
    <p:extLst>
      <p:ext uri="{BB962C8B-B14F-4D97-AF65-F5344CB8AC3E}">
        <p14:creationId xmlns:p14="http://schemas.microsoft.com/office/powerpoint/2010/main" val="27846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Worship and bow down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Before Him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63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Worship and bow down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Before Him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33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Exalt His Name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3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Exalt His Name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11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Exalt His Name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Today!</a:t>
            </a:r>
            <a:endParaRPr lang="en-US" sz="11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90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Exalt His Name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Today!</a:t>
            </a:r>
            <a:endParaRPr lang="en-US" sz="11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23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4937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Come into this house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84797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Lift up holy hands</a:t>
            </a: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08597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Magnify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the Lord</a:t>
            </a:r>
          </a:p>
        </p:txBody>
      </p:sp>
      <p:sp>
        <p:nvSpPr>
          <p:cNvPr id="1934343" name="Rectangle 7"/>
          <p:cNvSpPr>
            <a:spLocks noChangeArrowheads="1"/>
          </p:cNvSpPr>
          <p:nvPr/>
        </p:nvSpPr>
        <p:spPr bwMode="auto">
          <a:xfrm>
            <a:off x="0" y="360997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Our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hearts in one accord</a:t>
            </a:r>
          </a:p>
        </p:txBody>
      </p:sp>
    </p:spTree>
    <p:extLst>
      <p:ext uri="{BB962C8B-B14F-4D97-AF65-F5344CB8AC3E}">
        <p14:creationId xmlns:p14="http://schemas.microsoft.com/office/powerpoint/2010/main" val="40758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19050" y="838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For He’s worthy</a:t>
            </a:r>
          </a:p>
        </p:txBody>
      </p:sp>
      <p:sp>
        <p:nvSpPr>
          <p:cNvPr id="1935365" name="Rectangle 5"/>
          <p:cNvSpPr>
            <a:spLocks noChangeArrowheads="1"/>
          </p:cNvSpPr>
          <p:nvPr/>
        </p:nvSpPr>
        <p:spPr bwMode="auto">
          <a:xfrm>
            <a:off x="19050" y="1600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all our praise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" y="2667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He’s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050" y="3429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all our praise</a:t>
            </a:r>
          </a:p>
        </p:txBody>
      </p:sp>
    </p:spTree>
    <p:extLst>
      <p:ext uri="{BB962C8B-B14F-4D97-AF65-F5344CB8AC3E}">
        <p14:creationId xmlns:p14="http://schemas.microsoft.com/office/powerpoint/2010/main" val="33460074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9050" y="10541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Make a melody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667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 has given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35366" name="Rectangle 6"/>
          <p:cNvSpPr>
            <a:spLocks noChangeArrowheads="1"/>
          </p:cNvSpPr>
          <p:nvPr/>
        </p:nvSpPr>
        <p:spPr bwMode="auto">
          <a:xfrm>
            <a:off x="-19050" y="1828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Sing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unto the Lord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3429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song and a sword</a:t>
            </a:r>
          </a:p>
        </p:txBody>
      </p:sp>
    </p:spTree>
    <p:extLst>
      <p:ext uri="{BB962C8B-B14F-4D97-AF65-F5344CB8AC3E}">
        <p14:creationId xmlns:p14="http://schemas.microsoft.com/office/powerpoint/2010/main" val="17596936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9525" y="102076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honor and glory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9525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power and praise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2819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Worship and bow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down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9525" y="4495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Exalt His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Name today!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9050" y="3663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before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112450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this house</a:t>
            </a: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Magnify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35237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this house</a:t>
            </a: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Magnify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Lift up holy hands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50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Lift up holy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23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Lift up holy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Our hearts in one accord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51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Lift up holy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1996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Our hearts in one accord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03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86966</TotalTime>
  <Words>250</Words>
  <Application>Microsoft Office PowerPoint</Application>
  <PresentationFormat>On-screen Show (4:3)</PresentationFormat>
  <Paragraphs>71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2013-01-22T13:36:00Z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