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7" r:id="rId4"/>
    <p:sldId id="260" r:id="rId5"/>
    <p:sldId id="265" r:id="rId6"/>
    <p:sldId id="268" r:id="rId7"/>
    <p:sldId id="262" r:id="rId8"/>
    <p:sldId id="269" r:id="rId9"/>
    <p:sldId id="264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4E70"/>
    <a:srgbClr val="9C5BCD"/>
    <a:srgbClr val="4A4AD2"/>
    <a:srgbClr val="121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 varScale="1">
        <p:scale>
          <a:sx n="103" d="100"/>
          <a:sy n="103" d="100"/>
        </p:scale>
        <p:origin x="-9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dev.agodsendtech.com/mu_chords/quickimages/0/Ab/7/" TargetMode="External"/><Relationship Id="rId7" Type="http://schemas.openxmlformats.org/officeDocument/2006/relationships/hyperlink" Target="http://dev.agodsendtech.com/mu_chords/quickimages/0F%23/19/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11" Type="http://schemas.openxmlformats.org/officeDocument/2006/relationships/hyperlink" Target="http://dev.agodsendtech.com/mu_chords/quickimages/0/A/1/" TargetMode="External"/><Relationship Id="rId5" Type="http://schemas.openxmlformats.org/officeDocument/2006/relationships/image" Target="../media/image1.gif"/><Relationship Id="rId10" Type="http://schemas.openxmlformats.org/officeDocument/2006/relationships/hyperlink" Target="http://dev.agodsendtech.com/mu_chords/quickimages/0/E/19/" TargetMode="External"/><Relationship Id="rId4" Type="http://schemas.openxmlformats.org/officeDocument/2006/relationships/hyperlink" Target="http://www.thechurch.us/FlashMP3Player/mp3player.php?Track=1202" TargetMode="External"/><Relationship Id="rId9" Type="http://schemas.openxmlformats.org/officeDocument/2006/relationships/hyperlink" Target="http://dev.agodsendtech.com/mu_chords/quickimages/0/B/19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/19/" TargetMode="External"/><Relationship Id="rId3" Type="http://schemas.openxmlformats.org/officeDocument/2006/relationships/hyperlink" Target="http://dev.agodsendtech.com/mu_chords/quickimages/0/A/1/" TargetMode="External"/><Relationship Id="rId7" Type="http://schemas.openxmlformats.org/officeDocument/2006/relationships/hyperlink" Target="http://dev.agodsendtech.com/mu_chords/quickimages/0/E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F%23/19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D/1/" TargetMode="External"/><Relationship Id="rId9" Type="http://schemas.openxmlformats.org/officeDocument/2006/relationships/hyperlink" Target="http://dev.agodsendtech.com/mu_chords/quickimages/0/E/9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/19/" TargetMode="External"/><Relationship Id="rId3" Type="http://schemas.openxmlformats.org/officeDocument/2006/relationships/hyperlink" Target="http://dev.agodsendtech.com/mu_chords/quickimages/0/A/1/" TargetMode="External"/><Relationship Id="rId7" Type="http://schemas.openxmlformats.org/officeDocument/2006/relationships/hyperlink" Target="http://dev.agodsendtech.com/mu_chords/quickimages/0/E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F%23/19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D/1/" TargetMode="External"/><Relationship Id="rId9" Type="http://schemas.openxmlformats.org/officeDocument/2006/relationships/hyperlink" Target="http://dev.agodsendtech.com/mu_chords/quickimages/0/E/9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B/19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F%23/19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/19/" TargetMode="External"/><Relationship Id="rId7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1/" TargetMode="External"/><Relationship Id="rId5" Type="http://schemas.openxmlformats.org/officeDocument/2006/relationships/hyperlink" Target="http://dev.agodsendtech.com/mu_chords/quickimages/0/B/19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/19/" TargetMode="External"/><Relationship Id="rId7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1/" TargetMode="External"/><Relationship Id="rId5" Type="http://schemas.openxmlformats.org/officeDocument/2006/relationships/hyperlink" Target="http://dev.agodsendtech.com/mu_chords/quickimages/0/B/19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/1/" TargetMode="External"/><Relationship Id="rId3" Type="http://schemas.openxmlformats.org/officeDocument/2006/relationships/hyperlink" Target="http://dev.agodsendtech.com/mu_chords/quickimages/0/E/9/" TargetMode="External"/><Relationship Id="rId7" Type="http://schemas.openxmlformats.org/officeDocument/2006/relationships/hyperlink" Target="http://dev.agodsendtech.com/mu_chords/quickimages/0/B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F%23/19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E/19/" TargetMode="External"/><Relationship Id="rId9" Type="http://schemas.openxmlformats.org/officeDocument/2006/relationships/hyperlink" Target="http://dev.agodsendtech.com/mu_chords/quickimages/0/D/1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/1/" TargetMode="External"/><Relationship Id="rId3" Type="http://schemas.openxmlformats.org/officeDocument/2006/relationships/hyperlink" Target="http://dev.agodsendtech.com/mu_chords/quickimages/0/E/9/" TargetMode="External"/><Relationship Id="rId7" Type="http://schemas.openxmlformats.org/officeDocument/2006/relationships/hyperlink" Target="http://dev.agodsendtech.com/mu_chords/quickimages/0/B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F%23/19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E/19/" TargetMode="External"/><Relationship Id="rId9" Type="http://schemas.openxmlformats.org/officeDocument/2006/relationships/hyperlink" Target="http://dev.agodsendtech.com/mu_chords/quickimages/0/D/1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/1/" TargetMode="External"/><Relationship Id="rId3" Type="http://schemas.openxmlformats.org/officeDocument/2006/relationships/hyperlink" Target="http://dev.agodsendtech.com/mu_chords/quickimages/0/D/1/" TargetMode="External"/><Relationship Id="rId7" Type="http://schemas.openxmlformats.org/officeDocument/2006/relationships/hyperlink" Target="http://dev.agodsendtech.com/mu_chords/quickimages/0/E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B/19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F%23/1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Close To You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4"/>
            <a:ext cx="9131300" cy="3374125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-23426" y="2508616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Every step   I    take…     </a:t>
            </a:r>
            <a:r>
              <a:rPr lang="en-US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one less step I’ll need….</a:t>
            </a:r>
            <a:r>
              <a:rPr lang="en-US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endParaRPr lang="en-US" sz="28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403916" y="221431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927226" y="2203816"/>
            <a:ext cx="66471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#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734243" y="220381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4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790206" y="2203816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289051" y="2203816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235931" y="2203816"/>
            <a:ext cx="102087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/A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#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-36009" y="3373836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be in Your presence…..   and   close    to   Thee….</a:t>
            </a:r>
            <a:endParaRPr lang="en-US" sz="28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091896" y="3031836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480523" y="3031836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228289" y="3031836"/>
            <a:ext cx="6732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862532" y="30363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93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6135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</a:t>
            </a:r>
            <a:r>
              <a:rPr lang="en-US" sz="4000" b="1" dirty="0" smtClean="0">
                <a:solidFill>
                  <a:srgbClr val="000000"/>
                </a:solidFill>
              </a:rPr>
              <a:t>1a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8434" y="1415534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Just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be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close    to   You…    is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where I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long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be….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-31832" y="2253734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Let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 hide myself inside Your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heart 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find my destiny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-31832" y="3168134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Every step   I    take…    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one less step I’ll need….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-31832" y="4024799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in Your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presence…..   and  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close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to   Thee….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40541" y="4890019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be in Your presence…..   and   close    to   Thee….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096000" y="1113302"/>
            <a:ext cx="6732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33303" y="11107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4800" y="1110734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35689" y="1121619"/>
            <a:ext cx="66471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05200" y="112161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89161" y="1099772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239000" y="10958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082937" y="1938754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395510" y="194451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52800" y="1944518"/>
            <a:ext cx="70066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837573" y="1944518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95510" y="287382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18820" y="2863334"/>
            <a:ext cx="66471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#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25837" y="28633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1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781800" y="2863334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280645" y="2863334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27525" y="2863334"/>
            <a:ext cx="102087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/A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#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7513169" y="3691354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78147" y="3691103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419600" y="3691103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89161" y="3691354"/>
            <a:ext cx="103049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/A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#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8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781800" y="3691354"/>
            <a:ext cx="62219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9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87364" y="4548019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475991" y="4548019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223757" y="4548019"/>
            <a:ext cx="6732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858000" y="455252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8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4A4AD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</a:t>
            </a:r>
            <a:r>
              <a:rPr lang="en-US" sz="4000" b="1" dirty="0" smtClean="0">
                <a:solidFill>
                  <a:srgbClr val="000000"/>
                </a:solidFill>
              </a:rPr>
              <a:t>1b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8434" y="1415534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Just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be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close    to   You…    is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where I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long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be….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-31832" y="2253734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Let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 hide myself inside Your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heart 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find my destiny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-31832" y="3168134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Every step   I    take…    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one less step I’ll need….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-31832" y="4024799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in Your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presence…..   and  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close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to   Thee….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40541" y="4890019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be in Your presence…..   and   close    to   Thee….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096000" y="1113302"/>
            <a:ext cx="6732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33303" y="11107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4800" y="1110734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35689" y="1121619"/>
            <a:ext cx="66471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05200" y="112161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89161" y="1099772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239000" y="10958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082937" y="1938754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395510" y="194451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52800" y="1944518"/>
            <a:ext cx="70066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837573" y="1944518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95510" y="287382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18820" y="2863334"/>
            <a:ext cx="66471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#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25837" y="28633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1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781800" y="2863334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280645" y="2863334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27525" y="2863334"/>
            <a:ext cx="102087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/A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#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7513169" y="3691354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78147" y="3691103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419600" y="3691103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89161" y="3691354"/>
            <a:ext cx="103049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/A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#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8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781800" y="3691354"/>
            <a:ext cx="62219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9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87364" y="4548019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475991" y="4548019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223757" y="4548019"/>
            <a:ext cx="6732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858000" y="455252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50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54793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Every Step I Take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31832" y="2046905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Every step   I    take…    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one less step I’ll need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95510" y="1752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18820" y="1742105"/>
            <a:ext cx="66471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#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25837" y="17421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5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781800" y="1742105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280645" y="1742105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27525" y="1742105"/>
            <a:ext cx="102087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/A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#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51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Vamp 1a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-22615" y="1629096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in Your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presence…..   and  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close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Thee….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811" y="3508566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be in Your presence…..   and   close    to   Thee….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87364" y="1295400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28817" y="1295400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420736" y="1300269"/>
            <a:ext cx="18088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/ 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B</a:t>
            </a:r>
            <a:r>
              <a:rPr kumimoji="0" lang="en-US" b="1" i="0" u="sng" strike="noStrike" kern="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 – A – G#</a:t>
            </a:r>
            <a:endParaRPr kumimoji="0" lang="en-US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4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30716" y="3166566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519343" y="3166566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67109" y="3166566"/>
            <a:ext cx="6732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901352" y="317107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-22615" y="248601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in Your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presence…..   and  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close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Thee….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87364" y="2152316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28817" y="2152316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420736" y="2157185"/>
            <a:ext cx="18088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/ 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B</a:t>
            </a:r>
            <a:r>
              <a:rPr kumimoji="0" lang="en-US" b="1" i="0" u="sng" strike="noStrike" kern="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 – A – G#</a:t>
            </a:r>
            <a:endParaRPr kumimoji="0" lang="en-US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68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9C5BC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Vamp 1b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-22615" y="1629096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in Your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presence…..   and  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close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Thee….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811" y="3508566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be in Your presence…..   and   close    to   Thee….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87364" y="1295400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28817" y="1295400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420736" y="1300269"/>
            <a:ext cx="18088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/ 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B</a:t>
            </a:r>
            <a:r>
              <a:rPr kumimoji="0" lang="en-US" b="1" i="0" u="sng" strike="noStrike" kern="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 – A – G#</a:t>
            </a:r>
            <a:endParaRPr kumimoji="0" lang="en-US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4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30716" y="3166566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519343" y="3166566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67109" y="3166566"/>
            <a:ext cx="6732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901352" y="317107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-22615" y="248601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in Your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presence…..   and  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close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Thee….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87364" y="2152316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28817" y="2152316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420736" y="2157185"/>
            <a:ext cx="18088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/ 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B</a:t>
            </a:r>
            <a:r>
              <a:rPr kumimoji="0" lang="en-US" b="1" i="0" u="sng" strike="noStrike" kern="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 – A – G#</a:t>
            </a:r>
            <a:endParaRPr kumimoji="0" lang="en-US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6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Bridge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11848" y="3810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Vamp 2a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1539" y="1705296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in Your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presence…..   and  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close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to   Thee….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830" y="2570516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be in Your presence…..   and   close    to   Thee….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556540" y="1371851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21518" y="1371600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462971" y="1371600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32532" y="1371851"/>
            <a:ext cx="103049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/A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#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4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825171" y="1371851"/>
            <a:ext cx="62219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5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30735" y="2228516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19362" y="2228516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267128" y="2228516"/>
            <a:ext cx="6732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901371" y="223302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46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24E7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Bridge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11848" y="3810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Vamp 2b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1539" y="1705296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in Your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presence…..   and  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close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to   Thee….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830" y="2570516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be in Your presence…..   and   close    to   Thee….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556540" y="1371851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21518" y="1371600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462971" y="1371600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32532" y="1371851"/>
            <a:ext cx="103049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/A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#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3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825171" y="1371851"/>
            <a:ext cx="62219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4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30735" y="2228516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19362" y="2228516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267128" y="2228516"/>
            <a:ext cx="6732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901371" y="223302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31832" y="204690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Every step   I    take…    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one less step I’ll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need----------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95510" y="1752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18820" y="1742105"/>
            <a:ext cx="66471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#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25837" y="17421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1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781800" y="1742105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280645" y="1742105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27525" y="1742105"/>
            <a:ext cx="102087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/A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#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2811" y="3508566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be in Your presence…..   and   close    to   Thee….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130716" y="3166566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19343" y="3166566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267109" y="3166566"/>
            <a:ext cx="6732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901352" y="317107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7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502</Words>
  <Application>Microsoft Office PowerPoint</Application>
  <PresentationFormat>On-screen Show (4:3)</PresentationFormat>
  <Paragraphs>154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Rodney B. Counsellor</cp:lastModifiedBy>
  <cp:revision>31</cp:revision>
  <dcterms:created xsi:type="dcterms:W3CDTF">2011-03-14T11:27:39Z</dcterms:created>
  <dcterms:modified xsi:type="dcterms:W3CDTF">2013-01-05T21:22:43Z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