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03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FFFF00"/>
    <a:srgbClr val="FF505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88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1914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9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9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EAC7AF2-010B-4690-9D29-D2BAD16C38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5425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EA5409-590A-4518-9160-30290D775E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0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FCA342-B8F0-4243-B74C-9F00154252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34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1DB255-73F9-4E87-8E09-53EC9B7B734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429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BDE183-6493-4110-876A-6BABA47409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80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3BB78A-290F-4146-8D43-3EB42C23C8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632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BB1BB9-10E3-4449-AE1B-451DB6DD873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383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0045A8-1AD6-4B9B-AB94-58A7226A77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010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9DDAFD-2BA7-4B5D-960B-3AAD19D26F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984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AE9CDB-CB10-40CF-BBC9-1FB4854CD4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704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56EC82-22D6-4A65-B744-12F0EBE0BC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572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F02853-EFDF-4C86-846A-DBB424FAC1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789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2C67D03-EA96-44B1-9E30-4FF7013A19B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B/19/" TargetMode="External"/><Relationship Id="rId3" Type="http://schemas.openxmlformats.org/officeDocument/2006/relationships/hyperlink" Target="http://dev.agodsendtech.com/mu_chords/quickimages/0/A/1/" TargetMode="External"/><Relationship Id="rId7" Type="http://schemas.openxmlformats.org/officeDocument/2006/relationships/hyperlink" Target="http://dev.agodsendtech.com/mu_chords/quickimages/0/E/19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F%23/19/" TargetMode="External"/><Relationship Id="rId5" Type="http://schemas.openxmlformats.org/officeDocument/2006/relationships/hyperlink" Target="http://dev.agodsendtech.com/mu_chords/quickimages/0/G/1/" TargetMode="External"/><Relationship Id="rId4" Type="http://schemas.openxmlformats.org/officeDocument/2006/relationships/hyperlink" Target="http://dev.agodsendtech.com/mu_chords/quickimages/0/D/1/" TargetMode="External"/><Relationship Id="rId9" Type="http://schemas.openxmlformats.org/officeDocument/2006/relationships/hyperlink" Target="http://dev.agodsendtech.com/mu_chords/quickimages/0/E/9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951330"/>
            <a:ext cx="9160867" cy="261989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47" name="Rectangle 1"/>
          <p:cNvSpPr>
            <a:spLocks noChangeArrowheads="1"/>
          </p:cNvSpPr>
          <p:nvPr/>
        </p:nvSpPr>
        <p:spPr bwMode="auto">
          <a:xfrm>
            <a:off x="-25301" y="3538312"/>
            <a:ext cx="9160867" cy="171729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Close To You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-8434" y="1295400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Just </a:t>
            </a: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 be 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close    to   You…    is </a:t>
            </a: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where I 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long </a:t>
            </a: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 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be….</a:t>
            </a:r>
            <a:endParaRPr lang="en-US" sz="28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-31832" y="2133600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Let </a:t>
            </a: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 hide myself inside Your 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heart  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 find my destiny</a:t>
            </a:r>
            <a:endParaRPr lang="en-US" sz="28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-31832" y="3048000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Every step   I    take…     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Is one less step I’ll need….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endParaRPr lang="en-US" sz="28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-31832" y="3904665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To </a:t>
            </a: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be in Your 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presence…..   and   </a:t>
            </a: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close 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to   Thee….</a:t>
            </a:r>
            <a:endParaRPr lang="en-US" sz="28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" name="Text Box 7"/>
          <p:cNvSpPr txBox="1">
            <a:spLocks noChangeArrowheads="1"/>
          </p:cNvSpPr>
          <p:nvPr/>
        </p:nvSpPr>
        <p:spPr bwMode="auto">
          <a:xfrm>
            <a:off x="-40541" y="4769885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To be in Your presence…..   and   close    to   Thee….</a:t>
            </a:r>
            <a:endParaRPr lang="en-US" sz="28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096000" y="993168"/>
            <a:ext cx="67327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933303" y="99060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04800" y="990600"/>
            <a:ext cx="56584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535689" y="1001485"/>
            <a:ext cx="664711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F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#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25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505200" y="100148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26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089161" y="979638"/>
            <a:ext cx="56584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239000" y="97567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8" name="Text Box 17">
            <a:hlinkClick r:id="rId7"/>
          </p:cNvPr>
          <p:cNvSpPr txBox="1">
            <a:spLocks noChangeArrowheads="1"/>
          </p:cNvSpPr>
          <p:nvPr/>
        </p:nvSpPr>
        <p:spPr bwMode="auto">
          <a:xfrm>
            <a:off x="6082937" y="1818620"/>
            <a:ext cx="634726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E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2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395510" y="182438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30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352800" y="1824384"/>
            <a:ext cx="70066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837573" y="1824384"/>
            <a:ext cx="56584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395510" y="275369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3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918820" y="2743200"/>
            <a:ext cx="664711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F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#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34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725837" y="274320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35" name="Text Box 17">
            <a:hlinkClick r:id="rId8"/>
          </p:cNvPr>
          <p:cNvSpPr txBox="1">
            <a:spLocks noChangeArrowheads="1"/>
          </p:cNvSpPr>
          <p:nvPr/>
        </p:nvSpPr>
        <p:spPr bwMode="auto">
          <a:xfrm>
            <a:off x="6781800" y="2743200"/>
            <a:ext cx="634726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B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36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280645" y="2743200"/>
            <a:ext cx="56584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7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227525" y="2743200"/>
            <a:ext cx="1020875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F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#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m7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/A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#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38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7513169" y="3571220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9" name="Text Box 17">
            <a:hlinkClick r:id="rId7"/>
          </p:cNvPr>
          <p:cNvSpPr txBox="1">
            <a:spLocks noChangeArrowheads="1"/>
          </p:cNvSpPr>
          <p:nvPr/>
        </p:nvSpPr>
        <p:spPr bwMode="auto">
          <a:xfrm>
            <a:off x="1078147" y="3570969"/>
            <a:ext cx="634726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E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40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419600" y="3570969"/>
            <a:ext cx="56584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1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089161" y="3571220"/>
            <a:ext cx="1030490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F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#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m7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/A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#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42" name="Text Box 17">
            <a:hlinkClick r:id="rId8"/>
          </p:cNvPr>
          <p:cNvSpPr txBox="1">
            <a:spLocks noChangeArrowheads="1"/>
          </p:cNvSpPr>
          <p:nvPr/>
        </p:nvSpPr>
        <p:spPr bwMode="auto">
          <a:xfrm>
            <a:off x="6781800" y="3571220"/>
            <a:ext cx="622196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B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43" name="Text Box 17">
            <a:hlinkClick r:id="rId7"/>
          </p:cNvPr>
          <p:cNvSpPr txBox="1">
            <a:spLocks noChangeArrowheads="1"/>
          </p:cNvSpPr>
          <p:nvPr/>
        </p:nvSpPr>
        <p:spPr bwMode="auto">
          <a:xfrm>
            <a:off x="1087364" y="4427885"/>
            <a:ext cx="634726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E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44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475991" y="4427885"/>
            <a:ext cx="56584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223757" y="4427885"/>
            <a:ext cx="67327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858000" y="443239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2972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13945</TotalTime>
  <Words>98</Words>
  <Application>Microsoft Office PowerPoint</Application>
  <PresentationFormat>On-screen Show (4:3)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Times New Roman</vt:lpstr>
      <vt:lpstr>Blank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443</cp:revision>
  <dcterms:created xsi:type="dcterms:W3CDTF">2000-04-06T22:37:36Z</dcterms:created>
  <dcterms:modified xsi:type="dcterms:W3CDTF">2013-01-05T21:23:13Z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