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19" r:id="rId2"/>
    <p:sldId id="1220" r:id="rId3"/>
    <p:sldId id="1221" r:id="rId4"/>
    <p:sldId id="1222" r:id="rId5"/>
    <p:sldId id="1223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60BDFE5-30CB-4FE2-A093-E864EA7FF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631-1378-4FB1-8A26-7D9C14C5B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AC2-8D68-4FD4-BE32-E22717D7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D00F-0795-489A-BD91-99133778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47BF-16D6-4C0C-8F5B-EBBC09A4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6E61-EBE8-4DDC-AB25-77A8DC37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E5D-F42D-40C1-A014-85FF0425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FD68-2DDB-42BE-AA73-BEFADE194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6A981-B274-45F3-91FA-29D3F537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A210-18E2-4128-AF53-FCC74B3F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39F2-D665-4292-8F74-CB2AE908F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D6A8-6678-483D-A983-C9FE570B6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71AF1214-586E-44F8-9B66-CC5D85D93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838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201057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4176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25701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probably will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4013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1420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838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201057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4176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 disappear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25701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4013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39301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9525" y="4098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28575" y="1447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62753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358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9525" y="1981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525" y="32031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36494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575" y="435136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575" y="487138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1143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" y="171860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525" y="216488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8100" y="286683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8100" y="338685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1981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27289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Send revival to us…..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86973</TotalTime>
  <Words>155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Monotype Corsiva</vt:lpstr>
      <vt:lpstr>Arial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2013-01-05T16:43:48Z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