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1274" r:id="rId2"/>
    <p:sldId id="1233" r:id="rId3"/>
    <p:sldId id="1225" r:id="rId4"/>
    <p:sldId id="1226" r:id="rId5"/>
    <p:sldId id="1224" r:id="rId6"/>
    <p:sldId id="1227" r:id="rId7"/>
    <p:sldId id="1228" r:id="rId8"/>
    <p:sldId id="1230" r:id="rId9"/>
    <p:sldId id="1229" r:id="rId10"/>
    <p:sldId id="1234" r:id="rId11"/>
    <p:sldId id="1231" r:id="rId12"/>
    <p:sldId id="1235" r:id="rId13"/>
    <p:sldId id="1232" r:id="rId14"/>
    <p:sldId id="1236" r:id="rId15"/>
    <p:sldId id="1237" r:id="rId16"/>
    <p:sldId id="1244" r:id="rId17"/>
    <p:sldId id="1243" r:id="rId18"/>
    <p:sldId id="1245" r:id="rId19"/>
    <p:sldId id="1238" r:id="rId20"/>
    <p:sldId id="1246" r:id="rId21"/>
    <p:sldId id="1248" r:id="rId22"/>
    <p:sldId id="1247" r:id="rId23"/>
    <p:sldId id="1249" r:id="rId24"/>
    <p:sldId id="1239" r:id="rId25"/>
    <p:sldId id="1250" r:id="rId26"/>
    <p:sldId id="1252" r:id="rId27"/>
    <p:sldId id="1251" r:id="rId28"/>
    <p:sldId id="1254" r:id="rId29"/>
    <p:sldId id="1253" r:id="rId30"/>
    <p:sldId id="1255" r:id="rId31"/>
    <p:sldId id="1240" r:id="rId32"/>
    <p:sldId id="1256" r:id="rId33"/>
    <p:sldId id="1241" r:id="rId34"/>
    <p:sldId id="1258" r:id="rId35"/>
    <p:sldId id="1257" r:id="rId36"/>
    <p:sldId id="1260" r:id="rId37"/>
    <p:sldId id="1261" r:id="rId38"/>
    <p:sldId id="1262" r:id="rId39"/>
    <p:sldId id="1259" r:id="rId40"/>
    <p:sldId id="1263" r:id="rId41"/>
    <p:sldId id="1264" r:id="rId42"/>
    <p:sldId id="1265" r:id="rId43"/>
    <p:sldId id="1266" r:id="rId44"/>
    <p:sldId id="1267" r:id="rId45"/>
    <p:sldId id="1242" r:id="rId46"/>
    <p:sldId id="1268" r:id="rId47"/>
    <p:sldId id="1269" r:id="rId48"/>
    <p:sldId id="1270" r:id="rId49"/>
    <p:sldId id="1271" r:id="rId50"/>
    <p:sldId id="1272" r:id="rId51"/>
    <p:sldId id="1273" r:id="rId52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100" d="100"/>
          <a:sy n="100" d="100"/>
        </p:scale>
        <p:origin x="-1062" y="-6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D60BDFE5-30CB-4FE2-A093-E864EA7FF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96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77631-1378-4FB1-8A26-7D9C14C5B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22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4AAC2-8D68-4FD4-BE32-E22717D7F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ED00F-0795-489A-BD91-991337783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2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047BF-16D6-4C0C-8F5B-EBBC09A45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8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36E61-EBE8-4DDC-AB25-77A8DC37E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06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EEE5D-F42D-40C1-A014-85FF042546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6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6FD68-2DDB-42BE-AA73-BEFADE1943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338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6A981-B274-45F3-91FA-29D3F5378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2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4A210-18E2-4128-AF53-FCC74B3F2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55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139F2-D665-4292-8F74-CB2AE908FE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2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6D6A8-6678-483D-A983-C9FE570B6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54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74E9B"/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/>
                <a:latin typeface="+mn-lt"/>
              </a:defRPr>
            </a:lvl1pPr>
          </a:lstStyle>
          <a:p>
            <a:pPr>
              <a:defRPr/>
            </a:pPr>
            <a:fld id="{71AF1214-586E-44F8-9B66-CC5D85D936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60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5715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There’s a light that shines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19474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make the darkness disa</a:t>
            </a: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ppear</a:t>
            </a: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53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5715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There’s a light that shines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19474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make the darkness disa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ppear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15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5715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There’s a light that shines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19474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make the darkness disa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ppear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184657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Power at work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0" y="246981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But there’s nothing to fear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37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5715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There’s a light that shines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19474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make the darkness disa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ppear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184657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Power at work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0" y="246981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But there’s nothing to fear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5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5715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There’s a light that shines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19474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make the darkness disa</a:t>
            </a: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ppear</a:t>
            </a: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184657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Power at work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0" y="246981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But there’s nothing to fear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4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184657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Power at work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0" y="246981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But there’s nothing to fear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08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10287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Church on fire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81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10287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Church on fire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22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10287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Church on fire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65194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Holy Spirit’s flame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30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10287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Church on fire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65194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Holy Spirit’s flame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09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5715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Holy Spirit is </a:t>
            </a: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here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19474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His </a:t>
            </a:r>
            <a:r>
              <a:rPr lang="en-US" sz="4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power is real</a:t>
            </a:r>
          </a:p>
        </p:txBody>
      </p:sp>
    </p:spTree>
    <p:extLst>
      <p:ext uri="{BB962C8B-B14F-4D97-AF65-F5344CB8AC3E}">
        <p14:creationId xmlns:p14="http://schemas.microsoft.com/office/powerpoint/2010/main" val="166309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65194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Holy Spirit’s flame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69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10287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have a burning desire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28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10287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have a burning desire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85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10287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have a burning desire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65194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lift up Jesus Name!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38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10287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have a burning desire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65194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lift up Jesus Name!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51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10287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have a burning desire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65194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lift up Jesus Name!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08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6858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 fire burn in every heart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55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6858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 fire burn in every heart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64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6858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 fire burn in every heart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30904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light the way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48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6858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 fire burn in every heart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30904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light the way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79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5715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Holy Spirit is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here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19474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His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power is real</a:t>
            </a:r>
          </a:p>
        </p:txBody>
      </p:sp>
    </p:spTree>
    <p:extLst>
      <p:ext uri="{BB962C8B-B14F-4D97-AF65-F5344CB8AC3E}">
        <p14:creationId xmlns:p14="http://schemas.microsoft.com/office/powerpoint/2010/main" val="402507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6858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 fire burn in every heart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30904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light the way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196087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Defeat the dark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43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6858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 fire burn in every heart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30904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light the way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196087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Defeat the dark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01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10858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 the flame 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709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love burn higher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45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10858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 the flame 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709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love burn higher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44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-19050" y="17145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Church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93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-19050" y="17145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Church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51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97155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Church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79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97155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Church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57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97155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Church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9050" y="1709098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On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-9525" y="2228850"/>
            <a:ext cx="9144000" cy="2646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FIRE!</a:t>
            </a:r>
            <a:endParaRPr lang="en-US" sz="1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18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97155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Church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9050" y="1709098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On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-9525" y="2228850"/>
            <a:ext cx="9144000" cy="2646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FIRE!</a:t>
            </a:r>
            <a:endParaRPr lang="en-US" sz="1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97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5715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Holy Spirit is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here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19474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His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power is real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184657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Anything can happen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0" y="246981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it probably will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10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10287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Send revival…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4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10287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Send revival…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83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10287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Send revival…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65194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Send </a:t>
            </a:r>
            <a:r>
              <a:rPr lang="en-US" sz="4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revival</a:t>
            </a: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…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83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10287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Send revival…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65194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Send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revival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…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72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10287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Send revival…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65194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Send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revival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…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2303771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Send revival to us…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8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10287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Send revival…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65194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Send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revival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…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2303771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Send revival to us…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42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2303771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Send revival to us…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21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-9525" y="62865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Holy Spirit is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here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5366" name="Text Box 6"/>
          <p:cNvSpPr txBox="1">
            <a:spLocks noChangeArrowheads="1"/>
          </p:cNvSpPr>
          <p:nvPr/>
        </p:nvSpPr>
        <p:spPr bwMode="auto">
          <a:xfrm>
            <a:off x="-9525" y="150792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Anything can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happen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5367" name="Text Box 7"/>
          <p:cNvSpPr txBox="1">
            <a:spLocks noChangeArrowheads="1"/>
          </p:cNvSpPr>
          <p:nvPr/>
        </p:nvSpPr>
        <p:spPr bwMode="auto">
          <a:xfrm>
            <a:off x="-9525" y="257175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Something very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good…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-9525" y="1063229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His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power is real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9525" y="192762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it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probably will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-9525" y="301033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Something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good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is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going on around here</a:t>
            </a:r>
          </a:p>
        </p:txBody>
      </p:sp>
    </p:spTree>
    <p:extLst>
      <p:ext uri="{BB962C8B-B14F-4D97-AF65-F5344CB8AC3E}">
        <p14:creationId xmlns:p14="http://schemas.microsoft.com/office/powerpoint/2010/main" val="106718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-9525" y="62865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There’s a light that shines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5366" name="Text Box 6"/>
          <p:cNvSpPr txBox="1">
            <a:spLocks noChangeArrowheads="1"/>
          </p:cNvSpPr>
          <p:nvPr/>
        </p:nvSpPr>
        <p:spPr bwMode="auto">
          <a:xfrm>
            <a:off x="-9525" y="150792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Power at work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5367" name="Text Box 7"/>
          <p:cNvSpPr txBox="1">
            <a:spLocks noChangeArrowheads="1"/>
          </p:cNvSpPr>
          <p:nvPr/>
        </p:nvSpPr>
        <p:spPr bwMode="auto">
          <a:xfrm>
            <a:off x="-9525" y="257175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Something very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good…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-9525" y="1063229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make the dark disappear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9525" y="192762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But there’s nothing to fear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-9525" y="301033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Something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good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is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going on around here</a:t>
            </a:r>
          </a:p>
        </p:txBody>
      </p:sp>
    </p:spTree>
    <p:extLst>
      <p:ext uri="{BB962C8B-B14F-4D97-AF65-F5344CB8AC3E}">
        <p14:creationId xmlns:p14="http://schemas.microsoft.com/office/powerpoint/2010/main" val="111501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9525" y="20955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Church on fire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5366" name="Text Box 6"/>
          <p:cNvSpPr txBox="1">
            <a:spLocks noChangeArrowheads="1"/>
          </p:cNvSpPr>
          <p:nvPr/>
        </p:nvSpPr>
        <p:spPr bwMode="auto">
          <a:xfrm>
            <a:off x="28575" y="108585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have a burning desire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5367" name="Text Box 7"/>
          <p:cNvSpPr txBox="1">
            <a:spLocks noChangeArrowheads="1"/>
          </p:cNvSpPr>
          <p:nvPr/>
        </p:nvSpPr>
        <p:spPr bwMode="auto">
          <a:xfrm>
            <a:off x="0" y="213223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 fire burn in every heart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-9525" y="66675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Holy Spirit’s flame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-9525" y="158115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lift up Jesus Name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9050" y="2563936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light the way, defeat the dark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0" y="3037969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 the flame of love burn higher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0" y="3653539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Church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0" y="404355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Church on fire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5715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Holy Spirit is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here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19474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His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power is real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184657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Anything can happen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0" y="246981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it probably will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3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7" name="Text Box 7"/>
          <p:cNvSpPr txBox="1">
            <a:spLocks noChangeArrowheads="1"/>
          </p:cNvSpPr>
          <p:nvPr/>
        </p:nvSpPr>
        <p:spPr bwMode="auto">
          <a:xfrm>
            <a:off x="0" y="85725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 fire burn in every heart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9050" y="1288956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light the way, defeat the dark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-19050" y="173355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 the flame of love burn higher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8100" y="215012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Church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8100" y="254014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is the Church on fire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22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7" name="Text Box 7"/>
          <p:cNvSpPr txBox="1">
            <a:spLocks noChangeArrowheads="1"/>
          </p:cNvSpPr>
          <p:nvPr/>
        </p:nvSpPr>
        <p:spPr bwMode="auto">
          <a:xfrm>
            <a:off x="-9525" y="14859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Send revival….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0" y="2046706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   Send revival….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0" y="257175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           Send revival to us…..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25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5715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Holy Spirit is </a:t>
            </a: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here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19474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His </a:t>
            </a:r>
            <a:r>
              <a:rPr lang="en-US" sz="4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power is real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184657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Anything can happen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0" y="246981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it probably will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5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184657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Anything can happen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0" y="246981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it probably will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91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5715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Something very good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19474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Something good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184657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Is going on around here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20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5715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Something very good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19474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Something good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184657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Is going on around here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74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87029</TotalTime>
  <Words>577</Words>
  <Application>Microsoft Office PowerPoint</Application>
  <PresentationFormat>On-screen Show (16:9)</PresentationFormat>
  <Paragraphs>125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538</cp:revision>
  <dcterms:created xsi:type="dcterms:W3CDTF">2000-04-04T23:34:29Z</dcterms:created>
  <dcterms:modified xsi:type="dcterms:W3CDTF">2013-01-05T19:31:08Z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