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15" r:id="rId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728" y="-10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4722DE84-7828-42A8-84D3-FB8A816FB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FC36-2122-44A0-ABC0-E27155044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454C-FAEF-4828-905A-C912F3A0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8DAC-5930-485C-B649-D6DBC1A5F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8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738E-FA02-441B-BC36-0E2CFA3B5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8060C-27A5-49E6-A7C7-BADBAB80E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1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5850-B682-4C07-B1AF-39DFD2C22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FCB4-FF57-42A1-AA45-EEDDC295E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AEE4-2DC2-4962-BE6B-6B3768A5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C809E-D4EB-4C62-8CA0-FFB5BF640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5436-4465-4DAC-84FC-D7A6352E8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4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2AB7-866A-4DA3-B633-8AB947E92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A32F41F-3670-4E0A-B63C-4600DCB7D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948" y="57842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of my joy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31667" y="110624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good and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perfect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41564" y="28568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do</a:t>
            </a:r>
            <a:r>
              <a:rPr lang="en-US" sz="4000" i="1" dirty="0" smtClean="0">
                <a:effectLst/>
                <a:latin typeface="Times New Roman" charset="0"/>
              </a:rPr>
              <a:t> </a:t>
            </a:r>
            <a:endParaRPr lang="en-US" sz="4000" i="1" dirty="0">
              <a:effectLst/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4948" y="3409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You’re the center of my joy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8803" y="1657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4948" y="228855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 of my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contentment</a:t>
            </a:r>
            <a:endParaRPr lang="en-US" sz="4000" i="1" dirty="0"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86939</TotalTime>
  <Words>35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Monotype Corsiva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2013-01-04T18:07:42Z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