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215" r:id="rId2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1728" y="-10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4722DE84-7828-42A8-84D3-FB8A816FB9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67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5FC36-2122-44A0-ABC0-E27155044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1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2454C-FAEF-4828-905A-C912F3A08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5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A8DAC-5930-485C-B649-D6DBC1A5F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8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4738E-FA02-441B-BC36-0E2CFA3B5F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0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8060C-27A5-49E6-A7C7-BADBAB80E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1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15850-B682-4C07-B1AF-39DFD2C225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1FCB4-FF57-42A1-AA45-EEDDC295EC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0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AAEE4-2DC2-4962-BE6B-6B3768A5F9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9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C809E-D4EB-4C62-8CA0-FFB5BF640F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35436-4465-4DAC-84FC-D7A6352E81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4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22AB7-866A-4DA3-B633-8AB947E921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A32F41F-3670-4E0A-B63C-4600DCB7D5F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948" y="57842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Jesus,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center of my joy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31667" y="110624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that’s good and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perfect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41564" y="285682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Hope for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I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do</a:t>
            </a:r>
            <a:r>
              <a:rPr lang="en-US" sz="4000" i="1" dirty="0" smtClean="0">
                <a:effectLst/>
                <a:latin typeface="Times New Roman" charset="0"/>
              </a:rPr>
              <a:t> </a:t>
            </a:r>
            <a:endParaRPr lang="en-US" sz="4000" i="1" dirty="0">
              <a:effectLst/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4948" y="34099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Jesus, You’re the center of my joy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8803" y="16573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Comes from You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4948" y="228855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the heart of my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contentment</a:t>
            </a:r>
            <a:endParaRPr lang="en-US" sz="4000" i="1" dirty="0"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86939</TotalTime>
  <Words>35</Words>
  <Application>Microsoft Office PowerPoint</Application>
  <PresentationFormat>On-screen Show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Monotype Corsiva</vt:lpstr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530</cp:revision>
  <dcterms:created xsi:type="dcterms:W3CDTF">2000-04-04T23:34:29Z</dcterms:created>
  <dcterms:modified xsi:type="dcterms:W3CDTF">2013-01-04T18:07:42Z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